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.dubbers-albrecht@ipsenlogistics.com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smatosgroup.com/" TargetMode="External"/><Relationship Id="rId5" Type="http://schemas.openxmlformats.org/officeDocument/2006/relationships/hyperlink" Target="mailto:f.rahmani@ipsenlogistics.com" TargetMode="External"/><Relationship Id="rId4" Type="http://schemas.openxmlformats.org/officeDocument/2006/relationships/hyperlink" Target="mailto:m.meghdas@ipsenlogistic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gif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hyperlink" Target="http://f.metal-supply.dk/2b7kfibne4cvm07b.jpg" TargetMode="External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s://www.linkedin.com/company/ipsen-logistics-gmbh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www.facebook.com/ipsenlogistics/" TargetMode="External"/><Relationship Id="rId5" Type="http://schemas.openxmlformats.org/officeDocument/2006/relationships/hyperlink" Target="https://youtu.be/gSRmMcMAfzY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youtu.be/K4l7PRTWduk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61094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IPSEN</a:t>
                      </a:r>
                      <a:r>
                        <a:rPr lang="en-US" sz="25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LOGISTICS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66328"/>
              </p:ext>
            </p:extLst>
          </p:nvPr>
        </p:nvGraphicFramePr>
        <p:xfrm>
          <a:off x="3207600" y="2383200"/>
          <a:ext cx="5936400" cy="1310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Eduard</a:t>
                      </a:r>
                      <a:r>
                        <a:rPr lang="en-US" sz="20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Dubbers-Albrecht / Managing Director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</a:t>
                      </a:r>
                      <a:r>
                        <a:rPr lang="de-DE" sz="20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49 421 3034 341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M:+49 </a:t>
                      </a:r>
                      <a:r>
                        <a:rPr lang="de-DE" sz="20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172  421 76 80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e.dubbers-albrecht@ipsenlogistics.com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28107"/>
              </p:ext>
            </p:extLst>
          </p:nvPr>
        </p:nvGraphicFramePr>
        <p:xfrm>
          <a:off x="3207600" y="4176000"/>
          <a:ext cx="5936400" cy="3215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</a:t>
                      </a:r>
                      <a:r>
                        <a:rPr lang="en-US" sz="20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Mourad Meghdas / ALGERIA </a:t>
                      </a:r>
                      <a:endParaRPr lang="de-DE" sz="2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</a:t>
                      </a:r>
                      <a:r>
                        <a:rPr lang="en-US" sz="20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213 21 54 36 20 </a:t>
                      </a:r>
                    </a:p>
                    <a:p>
                      <a:pPr algn="l"/>
                      <a:r>
                        <a:rPr lang="en-US" sz="2000" b="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m.meghdas@ipsenlogistics.com</a:t>
                      </a:r>
                      <a:endParaRPr lang="en-US" sz="2000" b="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000" b="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US" sz="2000" b="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Fouad Rahmani / MOROCCO</a:t>
                      </a:r>
                    </a:p>
                    <a:p>
                      <a:pPr algn="l"/>
                      <a:r>
                        <a:rPr lang="en-US" sz="2000" b="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T: +</a:t>
                      </a:r>
                      <a:r>
                        <a:rPr lang="en-US" sz="2000" b="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212 522 66 67 70</a:t>
                      </a:r>
                    </a:p>
                    <a:p>
                      <a:pPr algn="l"/>
                      <a:r>
                        <a:rPr lang="en-US" sz="2000" b="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f.rahmani@ipsenlogistics.com</a:t>
                      </a:r>
                      <a:endParaRPr lang="en-US" sz="2000" b="0" u="non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500" b="0" u="non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500" b="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9150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6"/>
                        </a:rPr>
                        <a:t>www.ipsenlogistics.com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ALGERIA/MOROCCO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2011 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\\ipsenlogistics.local\anwender\ghofmann\Profil\TS\Desktop\ips-logo-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2097" y="188640"/>
            <a:ext cx="2078375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64715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Freight Forwarders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87040"/>
              </p:ext>
            </p:extLst>
          </p:nvPr>
        </p:nvGraphicFramePr>
        <p:xfrm>
          <a:off x="3207600" y="2422800"/>
          <a:ext cx="5936400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Hydro, </a:t>
                      </a:r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Thermo, Wind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Machinery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Oil &amp; Gas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Chemical &amp; Petrochemical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Industrial Projects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Cement Plants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High &amp; Heavy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Utility Vehicles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67900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– Algeria, 2 – Morocco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41823"/>
              </p:ext>
            </p:extLst>
          </p:nvPr>
        </p:nvGraphicFramePr>
        <p:xfrm>
          <a:off x="3207600" y="5068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Maghreb</a:t>
                      </a:r>
                      <a:r>
                        <a:rPr lang="en-US" sz="2500" b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en-US" sz="2500" b="0" baseline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Latin-America, </a:t>
                      </a:r>
                      <a:r>
                        <a:rPr lang="en-US" sz="25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Europe, Asia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6" name="Τίτλος 1">
            <a:extLst>
              <a:ext uri="{FF2B5EF4-FFF2-40B4-BE49-F238E27FC236}">
                <a16:creationId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ALGERIA/MOROCCO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2011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\\ipsenlogistics.local\anwender\ghofmann\Profil\TS\Desktop\ips-logo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097" y="188640"/>
            <a:ext cx="2078375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sp>
        <p:nvSpPr>
          <p:cNvPr id="17" name="Τίτλος 1">
            <a:extLst>
              <a:ext uri="{FF2B5EF4-FFF2-40B4-BE49-F238E27FC236}">
                <a16:creationId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ALGERIA/MOROCCO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2011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2" descr="\\ipsenlogistics.local\anwender\ghofmann\Profil\TS\Desktop\ips-logo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097" y="188640"/>
            <a:ext cx="2078375" cy="1080120"/>
          </a:xfrm>
          <a:prstGeom prst="rect">
            <a:avLst/>
          </a:prstGeom>
          <a:noFill/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1196144" cy="48262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2160240" cy="49106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6832"/>
            <a:ext cx="1728192" cy="86287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53136"/>
            <a:ext cx="1594858" cy="60672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17232"/>
            <a:ext cx="2289854" cy="400724"/>
          </a:xfrm>
          <a:prstGeom prst="rect">
            <a:avLst/>
          </a:prstGeom>
        </p:spPr>
      </p:pic>
      <p:pic>
        <p:nvPicPr>
          <p:cNvPr id="27" name="Picture 4" descr="http://f.metal-supply.dk/2b7kfibne4cvm07b_300_167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907704" y="3068960"/>
            <a:ext cx="1515282" cy="846328"/>
          </a:xfrm>
          <a:prstGeom prst="rect">
            <a:avLst/>
          </a:prstGeom>
          <a:noFill/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093296"/>
            <a:ext cx="1728192" cy="399644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3"/>
          <a:stretch/>
        </p:blipFill>
        <p:spPr>
          <a:xfrm>
            <a:off x="3059832" y="1988840"/>
            <a:ext cx="1674598" cy="235831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717032"/>
            <a:ext cx="1728192" cy="73381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2192929" cy="52529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085184"/>
            <a:ext cx="1794215" cy="7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046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ALGERIA/MOROCCO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2011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\\ipsenlogistics.local\anwender\ghofmann\Profil\TS\Desktop\ips-logo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097" y="188640"/>
            <a:ext cx="2078375" cy="108012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3131840" y="1628800"/>
            <a:ext cx="5832648" cy="570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Transports via land, sea and/or air ex factory to the project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destination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Heavy-Lift shipments, special cargoes,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OOG, Ro/Ro and building site equipment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Domestic transport of unpacked machines,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seaworthy packing and stowage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Consulting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Planning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Development of individual logistics concepts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Documentation and customs clearance with comprehensive prior advice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Road Survey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Information Management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Liner Service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Charter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Vessel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Interim Storage</a:t>
            </a: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046"/>
          </a:xfrm>
          <a:prstGeom prst="rect">
            <a:avLst/>
          </a:prstGeom>
        </p:spPr>
      </p:pic>
      <p:sp>
        <p:nvSpPr>
          <p:cNvPr id="24" name="Ορθογώνιο 23">
            <a:hlinkClick r:id="rId4"/>
            <a:extLst>
              <a:ext uri="{FF2B5EF4-FFF2-40B4-BE49-F238E27FC236}">
                <a16:creationId xmlns:a16="http://schemas.microsoft.com/office/drawing/2014/main" id="{A40B9C54-F404-4F60-96A3-44F83C0D06F1}"/>
              </a:ext>
            </a:extLst>
          </p:cNvPr>
          <p:cNvSpPr/>
          <p:nvPr/>
        </p:nvSpPr>
        <p:spPr>
          <a:xfrm>
            <a:off x="28667" y="3212976"/>
            <a:ext cx="1951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Transformer Morocco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1DC0C-4735-460E-B115-40FFA03A575F}"/>
              </a:ext>
            </a:extLst>
          </p:cNvPr>
          <p:cNvSpPr txBox="1"/>
          <p:nvPr/>
        </p:nvSpPr>
        <p:spPr>
          <a:xfrm>
            <a:off x="251520" y="3861048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Ορθογώνιο 24">
            <a:hlinkClick r:id="rId5"/>
            <a:extLst>
              <a:ext uri="{FF2B5EF4-FFF2-40B4-BE49-F238E27FC236}">
                <a16:creationId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3398282" y="3036989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6" name="Τίτλος 1">
            <a:extLst>
              <a:ext uri="{FF2B5EF4-FFF2-40B4-BE49-F238E27FC236}">
                <a16:creationId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ALGERIA/MOROCCO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2011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Ορθογώνιο 24">
            <a:hlinkClick r:id="rId5"/>
            <a:extLst>
              <a:ext uri="{FF2B5EF4-FFF2-40B4-BE49-F238E27FC236}">
                <a16:creationId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1796954" y="3034458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20" name="Picture 2" descr="\\ipsenlogistics.local\anwender\ghofmann\Profil\TS\Desktop\ips-logo-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2097" y="188640"/>
            <a:ext cx="2078375" cy="108012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060848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Ορθογώνιο 23">
            <a:hlinkClick r:id="rId4"/>
            <a:extLst>
              <a:ext uri="{FF2B5EF4-FFF2-40B4-BE49-F238E27FC236}">
                <a16:creationId xmlns:a16="http://schemas.microsoft.com/office/drawing/2014/main" id="{A40B9C54-F404-4F60-96A3-44F83C0D06F1}"/>
              </a:ext>
            </a:extLst>
          </p:cNvPr>
          <p:cNvSpPr/>
          <p:nvPr/>
        </p:nvSpPr>
        <p:spPr>
          <a:xfrm>
            <a:off x="2332923" y="3212976"/>
            <a:ext cx="1951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Transformer Algeria</a:t>
            </a:r>
          </a:p>
        </p:txBody>
      </p:sp>
      <p:pic>
        <p:nvPicPr>
          <p:cNvPr id="27" name="Bildplatzhalter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1872208" cy="115212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Ορθογώνιο 23">
            <a:hlinkClick r:id="rId4"/>
            <a:extLst>
              <a:ext uri="{FF2B5EF4-FFF2-40B4-BE49-F238E27FC236}">
                <a16:creationId xmlns:a16="http://schemas.microsoft.com/office/drawing/2014/main" id="{A40B9C54-F404-4F60-96A3-44F83C0D06F1}"/>
              </a:ext>
            </a:extLst>
          </p:cNvPr>
          <p:cNvSpPr/>
          <p:nvPr/>
        </p:nvSpPr>
        <p:spPr>
          <a:xfrm>
            <a:off x="4781195" y="3212976"/>
            <a:ext cx="1951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Cement Plant Indonesia</a:t>
            </a:r>
          </a:p>
        </p:txBody>
      </p:sp>
      <p:pic>
        <p:nvPicPr>
          <p:cNvPr id="30" name="Grafik 29" descr="Project-Logistics-Alliance-92df53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5733256"/>
            <a:ext cx="1112912" cy="567585"/>
          </a:xfrm>
          <a:prstGeom prst="rect">
            <a:avLst/>
          </a:prstGeom>
        </p:spPr>
      </p:pic>
      <p:pic>
        <p:nvPicPr>
          <p:cNvPr id="28" name="Grafik 27" descr="IMG_23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2060848"/>
            <a:ext cx="1944216" cy="1152128"/>
          </a:xfrm>
          <a:prstGeom prst="rect">
            <a:avLst/>
          </a:prstGeom>
        </p:spPr>
      </p:pic>
      <p:pic>
        <p:nvPicPr>
          <p:cNvPr id="35" name="Εικόνα 3">
            <a:hlinkClick r:id="rId11"/>
            <a:extLst>
              <a:ext uri="{FF2B5EF4-FFF2-40B4-BE49-F238E27FC236}">
                <a16:creationId xmlns:a16="http://schemas.microsoft.com/office/drawing/2014/main" id="{E3D2B094-6F0B-4767-A606-EFE8D1407C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396000" cy="396000"/>
          </a:xfrm>
          <a:prstGeom prst="rect">
            <a:avLst/>
          </a:prstGeom>
        </p:spPr>
      </p:pic>
      <p:pic>
        <p:nvPicPr>
          <p:cNvPr id="36" name="Εικόνα 8">
            <a:hlinkClick r:id="rId13"/>
            <a:extLst>
              <a:ext uri="{FF2B5EF4-FFF2-40B4-BE49-F238E27FC236}">
                <a16:creationId xmlns:a16="http://schemas.microsoft.com/office/drawing/2014/main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4293096"/>
            <a:ext cx="43527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Προβολή στην οθόνη (4:3)</PresentationFormat>
  <Paragraphs>57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ALGERIA/MOROCCO THLG member since 2011 </vt:lpstr>
      <vt:lpstr>ALGERIA/MOROCCO THLG member since 2011</vt:lpstr>
      <vt:lpstr>ALGERIA/MOROCCO THLG member since 2011</vt:lpstr>
      <vt:lpstr>ALGERIA/MOROCCO THLG member since 2011</vt:lpstr>
      <vt:lpstr>ALGERIA/MOROCCO THLG member since 2011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Cosmatos Shipping Services S.A.</cp:lastModifiedBy>
  <cp:revision>86</cp:revision>
  <cp:lastPrinted>2018-03-23T12:48:57Z</cp:lastPrinted>
  <dcterms:created xsi:type="dcterms:W3CDTF">2017-11-25T11:32:26Z</dcterms:created>
  <dcterms:modified xsi:type="dcterms:W3CDTF">2018-05-09T10:38:46Z</dcterms:modified>
</cp:coreProperties>
</file>