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3" cy="497954"/>
          </a:xfrm>
          <a:prstGeom prst="rect">
            <a:avLst/>
          </a:prstGeom>
        </p:spPr>
        <p:txBody>
          <a:bodyPr vert="horz" lIns="101573" tIns="50786" rIns="101573" bIns="50786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293" y="1"/>
            <a:ext cx="2945863" cy="497954"/>
          </a:xfrm>
          <a:prstGeom prst="rect">
            <a:avLst/>
          </a:prstGeom>
        </p:spPr>
        <p:txBody>
          <a:bodyPr vert="horz" lIns="101573" tIns="50786" rIns="101573" bIns="50786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277"/>
            <a:ext cx="2945863" cy="497951"/>
          </a:xfrm>
          <a:prstGeom prst="rect">
            <a:avLst/>
          </a:prstGeom>
        </p:spPr>
        <p:txBody>
          <a:bodyPr vert="horz" lIns="101573" tIns="50786" rIns="101573" bIns="50786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293" y="9430277"/>
            <a:ext cx="2945863" cy="497951"/>
          </a:xfrm>
          <a:prstGeom prst="rect">
            <a:avLst/>
          </a:prstGeom>
        </p:spPr>
        <p:txBody>
          <a:bodyPr vert="horz" lIns="101573" tIns="50786" rIns="101573" bIns="50786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137"/>
          </a:xfrm>
          <a:prstGeom prst="rect">
            <a:avLst/>
          </a:prstGeom>
        </p:spPr>
        <p:txBody>
          <a:bodyPr vert="horz" lIns="101484" tIns="50742" rIns="101484" bIns="50742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327" y="1"/>
            <a:ext cx="2945659" cy="497137"/>
          </a:xfrm>
          <a:prstGeom prst="rect">
            <a:avLst/>
          </a:prstGeom>
        </p:spPr>
        <p:txBody>
          <a:bodyPr vert="horz" lIns="101484" tIns="50742" rIns="101484" bIns="50742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484" tIns="50742" rIns="101484" bIns="50742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233"/>
            <a:ext cx="5438140" cy="3909964"/>
          </a:xfrm>
          <a:prstGeom prst="rect">
            <a:avLst/>
          </a:prstGeom>
        </p:spPr>
        <p:txBody>
          <a:bodyPr vert="horz" lIns="101484" tIns="50742" rIns="101484" bIns="50742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31088"/>
            <a:ext cx="2945659" cy="497137"/>
          </a:xfrm>
          <a:prstGeom prst="rect">
            <a:avLst/>
          </a:prstGeom>
        </p:spPr>
        <p:txBody>
          <a:bodyPr vert="horz" lIns="101484" tIns="50742" rIns="101484" bIns="50742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327" y="9431088"/>
            <a:ext cx="2945659" cy="497137"/>
          </a:xfrm>
          <a:prstGeom prst="rect">
            <a:avLst/>
          </a:prstGeom>
        </p:spPr>
        <p:txBody>
          <a:bodyPr vert="horz" lIns="101484" tIns="50742" rIns="101484" bIns="50742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Hufkens@thw-adm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cosmatosgroup.com/" TargetMode="External"/><Relationship Id="rId4" Type="http://schemas.openxmlformats.org/officeDocument/2006/relationships/hyperlink" Target="mailto:kris.hufkens@thw-adm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22.jpeg"/><Relationship Id="rId21" Type="http://schemas.openxmlformats.org/officeDocument/2006/relationships/image" Target="../media/image35.jpg"/><Relationship Id="rId7" Type="http://schemas.openxmlformats.org/officeDocument/2006/relationships/hyperlink" Target="https://www.linkedin.com/company/adm-team-heavy-weight?trk=tyah&amp;trkInfo=clickedVertical:company,clickedEntityId:658765,idx:2-1-2,tarId:1475333608041,tas:ADM%20Team" TargetMode="External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eg"/><Relationship Id="rId20" Type="http://schemas.openxmlformats.org/officeDocument/2006/relationships/hyperlink" Target="https://youtu.be/tipASN9iRs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5" Type="http://schemas.openxmlformats.org/officeDocument/2006/relationships/hyperlink" Target="https://www.facebook.com/ADM-Team-Heavy-Weight-455326614817511/?fref=ts" TargetMode="External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channel/UCim_JH7ZEgh200oukNkaFMw" TargetMode="External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28513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ADM Team Heavy Weight BVBA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51692"/>
              </p:ext>
            </p:extLst>
          </p:nvPr>
        </p:nvGraphicFramePr>
        <p:xfrm>
          <a:off x="3207600" y="23832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Eric Hufkens / CEO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+32 14 / 85 20 00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M:+32 492 / 27 36 99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eric.hufkens@thw-adm.be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98810"/>
              </p:ext>
            </p:extLst>
          </p:nvPr>
        </p:nvGraphicFramePr>
        <p:xfrm>
          <a:off x="3207600" y="417600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Kris Hufkens / Project Coordinator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+32 14 / 85 20 00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M:+32 492 / 27 36 40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kris.hufkens@thw-adm.com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47397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www.thw-adm.com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AEDC7962-9704-412E-B620-C9737C26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85" y="201600"/>
            <a:ext cx="2456890" cy="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57328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Transport company / storage facility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2355"/>
              </p:ext>
            </p:extLst>
          </p:nvPr>
        </p:nvGraphicFramePr>
        <p:xfrm>
          <a:off x="3207600" y="2422800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 (Transformers, Wind-energy, …)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Military Equipment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Machinery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Petrochemical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90380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 (BE-</a:t>
                      </a:r>
                      <a:r>
                        <a:rPr lang="en-US" sz="25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Westerlo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DE-</a:t>
                      </a:r>
                      <a:r>
                        <a:rPr lang="en-US" sz="25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Nürnberg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00881"/>
              </p:ext>
            </p:extLst>
          </p:nvPr>
        </p:nvGraphicFramePr>
        <p:xfrm>
          <a:off x="3207600" y="50688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Belgium, Netherlands, France, Germany, UK, Spain, Portugal, Swiss, Austria, Denmark, Poland, Norway, Sweden, Slovenia,…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9EFEBF9-E93E-420C-9D13-979EDA12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85" y="201600"/>
            <a:ext cx="2456890" cy="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A2708558-8681-4752-B3E9-8CA672D0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0" y="6477"/>
            <a:ext cx="9144000" cy="684504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C0C31C74-FADF-48D4-9AF8-3E819174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73" y="1517465"/>
            <a:ext cx="1800000" cy="6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8872041D-05B0-41D3-B9F2-E8845315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85" y="201600"/>
            <a:ext cx="2456890" cy="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xmlns="" id="{E551E088-8074-403F-86AA-0C23862C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E7AE8078-D87E-434B-839F-B5613F43B0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78" y="3289564"/>
            <a:ext cx="1800000" cy="7155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0C2C825D-72EB-433B-B3BD-D14C720F13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37941" r="6677" b="38064"/>
          <a:stretch/>
        </p:blipFill>
        <p:spPr>
          <a:xfrm>
            <a:off x="2555776" y="4747927"/>
            <a:ext cx="1800000" cy="3372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18B5A349-2D88-47C8-A1C4-2627F8EBB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7727" r="11939" b="7940"/>
          <a:stretch/>
        </p:blipFill>
        <p:spPr>
          <a:xfrm>
            <a:off x="4572000" y="4293096"/>
            <a:ext cx="1800000" cy="114920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4A8AE511-61E0-446F-8600-E807DF91B9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73" y="3441177"/>
            <a:ext cx="1800000" cy="41987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xmlns="" id="{D6F3113B-EDC6-4D4C-B7CB-77C2408527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85" y="4626666"/>
            <a:ext cx="1800000" cy="530526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xmlns="" id="{F15C715E-9C82-4DD8-94CB-9DFFA53849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35225" r="21858" b="39410"/>
          <a:stretch/>
        </p:blipFill>
        <p:spPr>
          <a:xfrm>
            <a:off x="2526321" y="3356992"/>
            <a:ext cx="1800000" cy="420698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xmlns="" id="{AD76B4E4-8E6E-43F5-AD3F-8775C8060D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97352"/>
            <a:ext cx="1800000" cy="12000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xmlns="" id="{9E5F9B7F-0B2E-4A8D-9B8E-B182369C05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01" y="1673793"/>
            <a:ext cx="1800000" cy="233327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xmlns="" id="{A9C7F3A3-33A3-4FF8-A667-642E7598DBD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29446" r="3254" b="30693"/>
          <a:stretch/>
        </p:blipFill>
        <p:spPr>
          <a:xfrm>
            <a:off x="2517169" y="5799865"/>
            <a:ext cx="1800000" cy="44635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xmlns="" id="{2D98ADF3-0C18-4733-AE10-81CFAEB3EF2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25716" r="8731" b="24081"/>
          <a:stretch/>
        </p:blipFill>
        <p:spPr>
          <a:xfrm>
            <a:off x="4572000" y="5713640"/>
            <a:ext cx="1800000" cy="67444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xmlns="" id="{98B80D6D-55F8-40B0-93D7-EA1F6CEEAD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0" y="1198552"/>
            <a:ext cx="1800000" cy="9450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xmlns="" id="{6A00D4E1-A181-4C3E-B0DF-478113F0DD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75" y="2536206"/>
            <a:ext cx="1800000" cy="191700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xmlns="" id="{A30BF356-1E0A-4408-8CEE-5D23FDDDC4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73" y="2474044"/>
            <a:ext cx="1800000" cy="4509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B4708A0-A046-4397-BDA8-DF623791D5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0" y="2317057"/>
            <a:ext cx="1800000" cy="6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00234"/>
              </p:ext>
            </p:extLst>
          </p:nvPr>
        </p:nvGraphicFramePr>
        <p:xfrm>
          <a:off x="3207600" y="1512000"/>
          <a:ext cx="5936400" cy="3901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National road transport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International road transport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Combined transports (road/water/rail)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Permits for heavy transports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Pilot cars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International project logistics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Custom-formalities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Storing &amp; transloading heavy cargo’s</a:t>
                      </a: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936A132-82A8-48F9-9750-8CAB3250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85" y="201600"/>
            <a:ext cx="2456890" cy="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6D11C970-3E8A-4AED-9024-7B2A1014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59A17404-7A5A-4213-8AFE-7398470D7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4272" r="16280" b="10966"/>
          <a:stretch/>
        </p:blipFill>
        <p:spPr>
          <a:xfrm>
            <a:off x="179512" y="2367415"/>
            <a:ext cx="2808311" cy="21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" y="-27384"/>
            <a:ext cx="9144000" cy="684504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A0C5CEB-5646-4B70-822D-F6098116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85" y="201600"/>
            <a:ext cx="2456890" cy="9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DDE9E259-1C2D-445D-A3F5-AE57E72F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BELGIUM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2002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1DC0C-4735-460E-B115-40FFA03A575F}"/>
              </a:ext>
            </a:extLst>
          </p:cNvPr>
          <p:cNvSpPr txBox="1"/>
          <p:nvPr/>
        </p:nvSpPr>
        <p:spPr>
          <a:xfrm>
            <a:off x="6565634" y="5951756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4" name="Εικόνα 3">
            <a:hlinkClick r:id="rId5"/>
            <a:extLst>
              <a:ext uri="{FF2B5EF4-FFF2-40B4-BE49-F238E27FC236}">
                <a16:creationId xmlns:a16="http://schemas.microsoft.com/office/drawing/2014/main" xmlns="" id="{E3D2B094-6F0B-4767-A606-EFE8D1407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5" y="6266066"/>
            <a:ext cx="396000" cy="396000"/>
          </a:xfrm>
          <a:prstGeom prst="rect">
            <a:avLst/>
          </a:prstGeom>
        </p:spPr>
      </p:pic>
      <p:pic>
        <p:nvPicPr>
          <p:cNvPr id="9" name="Εικόνα 8">
            <a:hlinkClick r:id="rId7"/>
            <a:extLst>
              <a:ext uri="{FF2B5EF4-FFF2-40B4-BE49-F238E27FC236}">
                <a16:creationId xmlns:a16="http://schemas.microsoft.com/office/drawing/2014/main" xmlns="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25" y="6279416"/>
            <a:ext cx="435272" cy="396000"/>
          </a:xfrm>
          <a:prstGeom prst="rect">
            <a:avLst/>
          </a:prstGeom>
        </p:spPr>
      </p:pic>
      <p:pic>
        <p:nvPicPr>
          <p:cNvPr id="13" name="Εικόνα 12">
            <a:hlinkClick r:id="rId9"/>
            <a:extLst>
              <a:ext uri="{FF2B5EF4-FFF2-40B4-BE49-F238E27FC236}">
                <a16:creationId xmlns:a16="http://schemas.microsoft.com/office/drawing/2014/main" xmlns="" id="{29B7230B-47D4-444D-B2E9-5E09FBA722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36" y="6257816"/>
            <a:ext cx="439200" cy="43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446" y="597686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46486905-DC36-4611-9C7F-502020E308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14" y="4546537"/>
            <a:ext cx="2160000" cy="143543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DF112A99-AE8C-4F22-9E4C-7C92D9FF2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9"/>
          <a:stretch/>
        </p:blipFill>
        <p:spPr>
          <a:xfrm>
            <a:off x="2267744" y="1520432"/>
            <a:ext cx="2160000" cy="143064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A41C2D55-E1C5-4F4B-ACC1-B3F7C3CBB09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9"/>
          <a:stretch/>
        </p:blipFill>
        <p:spPr>
          <a:xfrm>
            <a:off x="2267744" y="3077540"/>
            <a:ext cx="2160000" cy="143064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xmlns="" id="{C9ECD7E6-3FB6-4801-BE7E-D319EAB3CD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1576"/>
            <a:ext cx="2160000" cy="1430649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xmlns="" id="{AAE751F2-F7BD-40C1-AC9B-328EFFA606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" b="6882"/>
          <a:stretch/>
        </p:blipFill>
        <p:spPr>
          <a:xfrm>
            <a:off x="2253814" y="4559556"/>
            <a:ext cx="2160000" cy="1423506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xmlns="" id="{CC0D9AF7-10AC-4F97-8D89-5614EEBE404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5"/>
          <a:stretch/>
        </p:blipFill>
        <p:spPr>
          <a:xfrm>
            <a:off x="4566484" y="4550463"/>
            <a:ext cx="2160000" cy="1438648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xmlns="" id="{38860FCC-FB63-451F-8549-11976B26624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97" y="3077540"/>
            <a:ext cx="2160000" cy="143617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xmlns="" id="{868DAADB-8BC7-4017-92A4-98A06BDF415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28367"/>
            <a:ext cx="2160000" cy="144000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xmlns="" id="{DF57C21C-2F6E-4088-A6E5-ACB22DF952D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 b="11689"/>
          <a:stretch/>
        </p:blipFill>
        <p:spPr>
          <a:xfrm>
            <a:off x="6866914" y="3075974"/>
            <a:ext cx="2160000" cy="1408184"/>
          </a:xfrm>
          <a:prstGeom prst="rect">
            <a:avLst/>
          </a:prstGeom>
        </p:spPr>
      </p:pic>
      <p:pic>
        <p:nvPicPr>
          <p:cNvPr id="55" name="Afbeelding 54">
            <a:hlinkClick r:id="rId20"/>
            <a:extLst>
              <a:ext uri="{FF2B5EF4-FFF2-40B4-BE49-F238E27FC236}">
                <a16:creationId xmlns:a16="http://schemas.microsoft.com/office/drawing/2014/main" xmlns="" id="{119E5C1A-EC11-4326-8115-3F90969AFBF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14978" r="25847" b="35612"/>
          <a:stretch/>
        </p:blipFill>
        <p:spPr>
          <a:xfrm>
            <a:off x="446793" y="3075974"/>
            <a:ext cx="1388903" cy="14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149</Words>
  <Application>Microsoft Office PowerPoint</Application>
  <PresentationFormat>Προβολή στην οθόνη (4:3)</PresentationFormat>
  <Paragraphs>42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BELGIUM THLG member since 2002</vt:lpstr>
      <vt:lpstr>BELGIUM THLG member since 2002</vt:lpstr>
      <vt:lpstr>BELGIUM THLG member since 2002</vt:lpstr>
      <vt:lpstr>BELGIUM THLG member since 2002</vt:lpstr>
      <vt:lpstr>BELGIUM THLG member since 2002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74</cp:revision>
  <cp:lastPrinted>2018-04-24T14:20:53Z</cp:lastPrinted>
  <dcterms:created xsi:type="dcterms:W3CDTF">2017-11-25T11:32:26Z</dcterms:created>
  <dcterms:modified xsi:type="dcterms:W3CDTF">2018-04-25T11:41:12Z</dcterms:modified>
</cp:coreProperties>
</file>