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6" r:id="rId4"/>
    <p:sldId id="260" r:id="rId5"/>
    <p:sldId id="261" r:id="rId6"/>
  </p:sldIdLst>
  <p:sldSz cx="9144000" cy="6858000" type="screen4x3"/>
  <p:notesSz cx="7099300" cy="1022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22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xmlns="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172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110" tIns="52555" rIns="105110" bIns="5255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19313"/>
            <a:ext cx="5679440" cy="4026250"/>
          </a:xfrm>
          <a:prstGeom prst="rect">
            <a:avLst/>
          </a:prstGeom>
        </p:spPr>
        <p:txBody>
          <a:bodyPr vert="horz" lIns="105110" tIns="52555" rIns="105110" bIns="5255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172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@promare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://www.promare.b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2.gif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xmlns="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60062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ProMare</a:t>
                      </a:r>
                      <a:endParaRPr lang="el-GR" sz="2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xmlns="" id="{D8A7420F-FDD4-4599-A82C-DD95C866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904079"/>
              </p:ext>
            </p:extLst>
          </p:nvPr>
        </p:nvGraphicFramePr>
        <p:xfrm>
          <a:off x="3207600" y="2383200"/>
          <a:ext cx="5936400" cy="161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John Engelborghs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+32 3 2312131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M: +32 476 081195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3"/>
                        </a:rPr>
                        <a:t>john@promare.be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146469"/>
              </p:ext>
            </p:extLst>
          </p:nvPr>
        </p:nvGraphicFramePr>
        <p:xfrm>
          <a:off x="3207600" y="4176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endParaRPr lang="fr-FR" sz="25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xmlns="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55421"/>
              </p:ext>
            </p:extLst>
          </p:nvPr>
        </p:nvGraphicFramePr>
        <p:xfrm>
          <a:off x="3207600" y="6354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4"/>
                        </a:rPr>
                        <a:t>www.promare.be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BELGIUM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2015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4833"/>
            <a:ext cx="2448272" cy="6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xmlns="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93130"/>
              </p:ext>
            </p:extLst>
          </p:nvPr>
        </p:nvGraphicFramePr>
        <p:xfrm>
          <a:off x="3207600" y="1530000"/>
          <a:ext cx="5936400" cy="85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 forwarding, Heavy Lift handling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Turnkey Projects to Africa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70892"/>
              </p:ext>
            </p:extLst>
          </p:nvPr>
        </p:nvGraphicFramePr>
        <p:xfrm>
          <a:off x="3207600" y="2422800"/>
          <a:ext cx="5936400" cy="161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fr-FR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Mining</a:t>
                      </a:r>
                      <a:br>
                        <a:rPr lang="fr-FR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fr-FR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Power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Machinery</a:t>
                      </a:r>
                      <a:b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Paper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xmlns="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84027"/>
              </p:ext>
            </p:extLst>
          </p:nvPr>
        </p:nvGraphicFramePr>
        <p:xfrm>
          <a:off x="3224203" y="6317225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xmlns="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55837"/>
              </p:ext>
            </p:extLst>
          </p:nvPr>
        </p:nvGraphicFramePr>
        <p:xfrm>
          <a:off x="3207600" y="50688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Europe, Africa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16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 txBox="1">
            <a:spLocks/>
          </p:cNvSpPr>
          <p:nvPr/>
        </p:nvSpPr>
        <p:spPr>
          <a:xfrm>
            <a:off x="2555776" y="332656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BELGIUM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2015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60" y="344832"/>
            <a:ext cx="2454212" cy="6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Υπότιτλος 2"/>
          <p:cNvSpPr txBox="1">
            <a:spLocks/>
          </p:cNvSpPr>
          <p:nvPr/>
        </p:nvSpPr>
        <p:spPr>
          <a:xfrm>
            <a:off x="3066091" y="2214284"/>
            <a:ext cx="5744023" cy="416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52" y="344832"/>
            <a:ext cx="2454220" cy="635889"/>
          </a:xfrm>
          <a:prstGeom prst="rect">
            <a:avLst/>
          </a:prstGeom>
        </p:spPr>
      </p:pic>
      <p:sp>
        <p:nvSpPr>
          <p:cNvPr id="35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 txBox="1">
            <a:spLocks/>
          </p:cNvSpPr>
          <p:nvPr/>
        </p:nvSpPr>
        <p:spPr>
          <a:xfrm>
            <a:off x="2555776" y="332656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BELGIUM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2015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A31C02E7-C3D8-40D1-96A1-C563BE1F7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060078"/>
            <a:ext cx="5742857" cy="33333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DD4098C-DD3C-491C-A36B-6BD0A3E23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199" y="2053118"/>
            <a:ext cx="1457143" cy="91428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0B890776-5AEF-4C67-B764-F05830E4E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741" y="1988849"/>
            <a:ext cx="1434329" cy="140273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9B1954B3-F761-406A-B8A4-DD9C3BD28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741" y="3778220"/>
            <a:ext cx="2619375" cy="9715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F1F946F3-5768-44CF-9105-7DE9CC2C3C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6289" y="3713563"/>
            <a:ext cx="3388593" cy="110086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22962915-3666-4E86-B2D6-093B3BEAE5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656" y="5133386"/>
            <a:ext cx="2574115" cy="132830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65DC67EE-6A9A-4185-8B09-49666DC2CC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6339" y="5220781"/>
            <a:ext cx="1728192" cy="114751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xmlns="" id="{9A7DD01D-9A35-48F5-97FE-F82118ECDD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2831" y="4927808"/>
            <a:ext cx="1714500" cy="17145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E6802CC2-D5D9-4D17-A46D-19CD70C189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9267" y="3870148"/>
            <a:ext cx="1498064" cy="7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4ED60556-6322-4AC1-88E6-B62CD2B7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33153"/>
              </p:ext>
            </p:extLst>
          </p:nvPr>
        </p:nvGraphicFramePr>
        <p:xfrm>
          <a:off x="2555776" y="1512000"/>
          <a:ext cx="6588224" cy="3383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588224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 forwarding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Truck, train, barge, vessel, airfreight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fr-FR" sz="2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Heavy Lift Handling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fr-FR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 Management</a:t>
                      </a:r>
                      <a:endParaRPr lang="en-US" sz="2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Chartering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Customs formalities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fr-FR" sz="2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Industrial</a:t>
                      </a:r>
                      <a:r>
                        <a:rPr lang="fr-FR" sz="2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packing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fr-FR" sz="2400" b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Warehousing</a:t>
                      </a:r>
                      <a:endParaRPr lang="en-US" sz="2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fr-FR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IMO cargo</a:t>
                      </a:r>
                      <a:endParaRPr lang="en-US" sz="2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83" y="344831"/>
            <a:ext cx="2454189" cy="635881"/>
          </a:xfrm>
          <a:prstGeom prst="rect">
            <a:avLst/>
          </a:prstGeom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 txBox="1">
            <a:spLocks/>
          </p:cNvSpPr>
          <p:nvPr/>
        </p:nvSpPr>
        <p:spPr>
          <a:xfrm>
            <a:off x="2555776" y="332656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BELGIUM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2015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" y="0"/>
            <a:ext cx="9144000" cy="684504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8" y="344832"/>
            <a:ext cx="2454224" cy="635890"/>
          </a:xfrm>
          <a:prstGeom prst="rect">
            <a:avLst/>
          </a:prstGeom>
        </p:spPr>
      </p:pic>
      <p:sp>
        <p:nvSpPr>
          <p:cNvPr id="28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 txBox="1">
            <a:spLocks/>
          </p:cNvSpPr>
          <p:nvPr/>
        </p:nvSpPr>
        <p:spPr>
          <a:xfrm>
            <a:off x="2555776" y="332656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BELGIUM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2015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A19CCC1B-B7BE-4250-9C65-1541AA5392BE}"/>
              </a:ext>
            </a:extLst>
          </p:cNvPr>
          <p:cNvSpPr txBox="1"/>
          <p:nvPr/>
        </p:nvSpPr>
        <p:spPr>
          <a:xfrm>
            <a:off x="294385" y="2105092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376092"/>
                </a:solidFill>
              </a:rPr>
              <a:t>Lubumbashi, DRC</a:t>
            </a:r>
          </a:p>
          <a:p>
            <a:r>
              <a:rPr lang="nl-BE" sz="2400" dirty="0" err="1">
                <a:solidFill>
                  <a:srgbClr val="376092"/>
                </a:solidFill>
              </a:rPr>
              <a:t>Sanga</a:t>
            </a:r>
            <a:r>
              <a:rPr lang="nl-BE" sz="2400" dirty="0">
                <a:solidFill>
                  <a:srgbClr val="376092"/>
                </a:solidFill>
              </a:rPr>
              <a:t>, DRC</a:t>
            </a:r>
          </a:p>
          <a:p>
            <a:r>
              <a:rPr lang="nl-BE" sz="2400" dirty="0" err="1">
                <a:solidFill>
                  <a:srgbClr val="376092"/>
                </a:solidFill>
              </a:rPr>
              <a:t>Kiffa</a:t>
            </a:r>
            <a:r>
              <a:rPr lang="nl-BE" sz="2400" dirty="0">
                <a:solidFill>
                  <a:srgbClr val="376092"/>
                </a:solidFill>
              </a:rPr>
              <a:t>, Mauritania</a:t>
            </a:r>
          </a:p>
          <a:p>
            <a:r>
              <a:rPr lang="nl-BE" sz="2400" dirty="0">
                <a:solidFill>
                  <a:srgbClr val="376092"/>
                </a:solidFill>
              </a:rPr>
              <a:t>Dakar, Senegal</a:t>
            </a:r>
            <a:br>
              <a:rPr lang="nl-BE" sz="2400" dirty="0">
                <a:solidFill>
                  <a:srgbClr val="376092"/>
                </a:solidFill>
              </a:rPr>
            </a:br>
            <a:r>
              <a:rPr lang="nl-BE" sz="2400" dirty="0">
                <a:solidFill>
                  <a:srgbClr val="376092"/>
                </a:solidFill>
              </a:rPr>
              <a:t>Aalst, Belgium</a:t>
            </a:r>
          </a:p>
          <a:p>
            <a:r>
              <a:rPr lang="nl-BE" sz="2400" dirty="0">
                <a:solidFill>
                  <a:srgbClr val="376092"/>
                </a:solidFill>
              </a:rPr>
              <a:t>Lommel, Belgium</a:t>
            </a:r>
            <a:br>
              <a:rPr lang="nl-BE" sz="2400" dirty="0">
                <a:solidFill>
                  <a:srgbClr val="376092"/>
                </a:solidFill>
              </a:rPr>
            </a:br>
            <a:r>
              <a:rPr lang="nl-BE" sz="2400" dirty="0">
                <a:solidFill>
                  <a:srgbClr val="376092"/>
                </a:solidFill>
              </a:rPr>
              <a:t>Willebroek, Belgium</a:t>
            </a:r>
            <a:endParaRPr lang="fr-BE" sz="2400" dirty="0">
              <a:solidFill>
                <a:srgbClr val="376092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AA4E145-1A21-43A9-94C7-8E55A97459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21" y="1908669"/>
            <a:ext cx="1769298" cy="132191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F1B4AD11-D3CA-4863-811C-A77613C83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1200"/>
            <a:ext cx="1767271" cy="132191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F2E5C3F1-B86B-4C91-BADB-C25A90521D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21" y="3458302"/>
            <a:ext cx="1769298" cy="132444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339B73A5-FF4D-4DE7-9325-3EBFC0B0CE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82" y="3429000"/>
            <a:ext cx="1765922" cy="132191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0111A342-A694-4401-A402-F276745D65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96" y="1908669"/>
            <a:ext cx="1767271" cy="132191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xmlns="" id="{5156E210-B158-4563-A862-BEC1360B36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21" y="5051172"/>
            <a:ext cx="1258813" cy="167841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87CE5654-C97C-4C51-AA1F-F72E02919A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40" y="3428003"/>
            <a:ext cx="1769300" cy="132192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xmlns="" id="{907E60A5-E20B-4B63-98C3-662C73E242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39" y="5036250"/>
            <a:ext cx="1266794" cy="168905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xmlns="" id="{4715F8FE-5078-46E4-A0B8-77BAD88772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11" y="5036250"/>
            <a:ext cx="1266794" cy="1689059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xmlns="" id="{044D343B-D9AA-4DE7-B59D-C9B5A4D5DF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54" y="5051171"/>
            <a:ext cx="1258813" cy="16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77</Words>
  <Application>Microsoft Office PowerPoint</Application>
  <PresentationFormat>Προβολή στην οθόνη (4:3)</PresentationFormat>
  <Paragraphs>40</Paragraphs>
  <Slides>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BELGIUM THLG member since 2015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user</cp:lastModifiedBy>
  <cp:revision>77</cp:revision>
  <cp:lastPrinted>2018-03-23T12:48:57Z</cp:lastPrinted>
  <dcterms:created xsi:type="dcterms:W3CDTF">2017-11-25T11:32:26Z</dcterms:created>
  <dcterms:modified xsi:type="dcterms:W3CDTF">2018-05-07T12:07:53Z</dcterms:modified>
</cp:coreProperties>
</file>