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6" r:id="rId4"/>
    <p:sldId id="260" r:id="rId5"/>
    <p:sldId id="261" r:id="rId6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xmlns="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t>7/6/2018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t>7/6/2018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7/6/2018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7/6/2018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7/6/2018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7/6/2018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t>7/6/2018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urilo@foxbras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cosmatosgroup.com/" TargetMode="External"/><Relationship Id="rId4" Type="http://schemas.openxmlformats.org/officeDocument/2006/relationships/hyperlink" Target="mailto:project1@foxbras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hyperlink" Target="https://vimeo.com/user24835095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s://youtu.be/gSRmMcMAfzY" TargetMode="External"/><Relationship Id="rId12" Type="http://schemas.openxmlformats.org/officeDocument/2006/relationships/image" Target="../media/image21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hyperlink" Target="https://www.instagram.com/foxbrasilfreightforwarder/" TargetMode="External"/><Relationship Id="rId5" Type="http://schemas.openxmlformats.org/officeDocument/2006/relationships/hyperlink" Target="https://www.linkedin.com/in/elisabeth-cosmatos-3a42b440/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hyperlink" Target="https://youtu.be/K4l7PRTWduk" TargetMode="External"/><Relationship Id="rId9" Type="http://schemas.openxmlformats.org/officeDocument/2006/relationships/image" Target="../media/image19.jpe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xmlns="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61094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FOX Brasil</a:t>
                      </a:r>
                      <a:r>
                        <a:rPr lang="en-US" sz="25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| Project Logistics</a:t>
                      </a:r>
                      <a:endParaRPr lang="el-GR" sz="2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xmlns="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66328"/>
              </p:ext>
            </p:extLst>
          </p:nvPr>
        </p:nvGraphicFramePr>
        <p:xfrm>
          <a:off x="3207600" y="2383200"/>
          <a:ext cx="5936400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Murilo Caldana</a:t>
                      </a:r>
                      <a:r>
                        <a:rPr lang="en-US" sz="25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/ Project</a:t>
                      </a:r>
                      <a:r>
                        <a:rPr lang="en-US" sz="25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Director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+55 11 3543 0273 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M:+55 </a:t>
                      </a:r>
                      <a:r>
                        <a:rPr lang="pt-BR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 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99819 1146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/>
                        </a:rPr>
                        <a:t>murilo@foxbrasil.com</a:t>
                      </a:r>
                      <a:r>
                        <a:rPr lang="en-US" sz="25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96741"/>
              </p:ext>
            </p:extLst>
          </p:nvPr>
        </p:nvGraphicFramePr>
        <p:xfrm>
          <a:off x="3207600" y="4176000"/>
          <a:ext cx="5936400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Guilherme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500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Furquim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500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Horch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/ </a:t>
                      </a:r>
                      <a:r>
                        <a:rPr lang="pt-BR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 Manager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+55 11 3543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0270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M:+55 11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94552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7024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4"/>
                        </a:rPr>
                        <a:t>project1@foxbrasil.com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xmlns="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9150"/>
              </p:ext>
            </p:extLst>
          </p:nvPr>
        </p:nvGraphicFramePr>
        <p:xfrm>
          <a:off x="3207600" y="6354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5"/>
                        </a:rPr>
                        <a:t>www.foxbrasil.com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BRAZIL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2015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33" y="79113"/>
            <a:ext cx="1967145" cy="12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xmlns="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64715"/>
              </p:ext>
            </p:extLst>
          </p:nvPr>
        </p:nvGraphicFramePr>
        <p:xfrm>
          <a:off x="3207600" y="1530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Freight Forwarders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87040"/>
              </p:ext>
            </p:extLst>
          </p:nvPr>
        </p:nvGraphicFramePr>
        <p:xfrm>
          <a:off x="3207600" y="2422800"/>
          <a:ext cx="5936400" cy="2529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Power: Biomass, </a:t>
                      </a:r>
                      <a:r>
                        <a:rPr lang="en-US" sz="16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Hydro, </a:t>
                      </a:r>
                      <a:r>
                        <a:rPr lang="en-US" sz="16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Thermo</a:t>
                      </a:r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Wind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Mining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Machinery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Pulp &amp; Paper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Oil &amp; Gas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Chemical &amp; Petrochemical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Industrial Projects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High &amp; Heavy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Agro, Food &amp; Feed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Civil Engineering Projects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xmlns="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267900"/>
              </p:ext>
            </p:extLst>
          </p:nvPr>
        </p:nvGraphicFramePr>
        <p:xfrm>
          <a:off x="3207600" y="6336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– Brazil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xmlns="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41823"/>
              </p:ext>
            </p:extLst>
          </p:nvPr>
        </p:nvGraphicFramePr>
        <p:xfrm>
          <a:off x="3207600" y="50688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Brazil and LATAM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6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BRAZIL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2015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33" y="79113"/>
            <a:ext cx="1967145" cy="12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1" y="2214284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sp>
        <p:nvSpPr>
          <p:cNvPr id="17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BRAZIL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2015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33" y="79113"/>
            <a:ext cx="1967145" cy="1225075"/>
          </a:xfrm>
          <a:prstGeom prst="rect">
            <a:avLst/>
          </a:prstGeom>
        </p:spPr>
      </p:pic>
      <p:pic>
        <p:nvPicPr>
          <p:cNvPr id="1028" name="Picture 4" descr="Resultado de imagem para pirelli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4154" y="1826529"/>
            <a:ext cx="2122615" cy="5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gerdau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226" y="1730584"/>
            <a:ext cx="2298873" cy="7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6278" y="1660565"/>
            <a:ext cx="1819373" cy="781021"/>
          </a:xfrm>
          <a:prstGeom prst="rect">
            <a:avLst/>
          </a:prstGeom>
        </p:spPr>
      </p:pic>
      <p:pic>
        <p:nvPicPr>
          <p:cNvPr id="1034" name="Picture 10" descr="Resultado de imagem para johnson &amp; johnson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387" y="3138275"/>
            <a:ext cx="2736304" cy="4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grupotgm.com.br/media/k2/items/cache/ae490490adff4f695d8831b6d20b97cf_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451" y="2752670"/>
            <a:ext cx="1905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weg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1577" y="2740578"/>
            <a:ext cx="1379601" cy="98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4594" y="4194670"/>
            <a:ext cx="1386514" cy="861098"/>
          </a:xfrm>
          <a:prstGeom prst="rect">
            <a:avLst/>
          </a:prstGeom>
        </p:spPr>
      </p:pic>
      <p:pic>
        <p:nvPicPr>
          <p:cNvPr id="1044" name="Picture 20" descr="Resultado de imagem para white martins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542" y="4252191"/>
            <a:ext cx="3011764" cy="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m para cummins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175" y="4232887"/>
            <a:ext cx="1048943" cy="9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m para do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526" y="5566532"/>
            <a:ext cx="1949162" cy="66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m para petrobras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666" y="5543630"/>
            <a:ext cx="3085759" cy="7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82714"/>
              </p:ext>
            </p:extLst>
          </p:nvPr>
        </p:nvGraphicFramePr>
        <p:xfrm>
          <a:off x="3207600" y="1512000"/>
          <a:ext cx="5936400" cy="4785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Bespoke logistic and transport solutions;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Air, Land &amp; Sea transportation;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Break Bulk, </a:t>
                      </a:r>
                      <a:r>
                        <a:rPr lang="en-US" sz="22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RoRo</a:t>
                      </a: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over dimensioned and sensitive cargoes, part and full charters;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Crating, packing and inventory services;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Route survey, structural and geometric studies;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Delivery and discharge at jobsites;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Hiring and Management of cranes, forklifts and special lifting devices.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Consultancy services on customs procedures and studies for tax exemptions;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Design, planning, execution and management of complete logistic projects (turnkey);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Domestic and Worldwide insurance coverage;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3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BRAZIL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2015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33" y="79113"/>
            <a:ext cx="1967145" cy="12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" y="10716"/>
            <a:ext cx="9144000" cy="6845046"/>
          </a:xfrm>
          <a:prstGeom prst="rect">
            <a:avLst/>
          </a:prstGeom>
        </p:spPr>
      </p:pic>
      <p:sp>
        <p:nvSpPr>
          <p:cNvPr id="24" name="Ορθογώνιο 23">
            <a:hlinkClick r:id="rId4"/>
            <a:extLst>
              <a:ext uri="{FF2B5EF4-FFF2-40B4-BE49-F238E27FC236}">
                <a16:creationId xmlns:a16="http://schemas.microsoft.com/office/drawing/2014/main" xmlns="" id="{A40B9C54-F404-4F60-96A3-44F83C0D06F1}"/>
              </a:ext>
            </a:extLst>
          </p:cNvPr>
          <p:cNvSpPr/>
          <p:nvPr/>
        </p:nvSpPr>
        <p:spPr>
          <a:xfrm>
            <a:off x="172683" y="3040214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rgbClr val="376092"/>
                </a:solidFill>
              </a:rPr>
              <a:t>Thermo</a:t>
            </a:r>
            <a:r>
              <a:rPr lang="en-US" sz="1200" b="1" dirty="0">
                <a:solidFill>
                  <a:srgbClr val="376092"/>
                </a:solidFill>
              </a:rPr>
              <a:t> Power Plant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F1DC0C-4735-460E-B115-40FFA03A575F}"/>
              </a:ext>
            </a:extLst>
          </p:cNvPr>
          <p:cNvSpPr txBox="1"/>
          <p:nvPr/>
        </p:nvSpPr>
        <p:spPr>
          <a:xfrm>
            <a:off x="5214338" y="2202429"/>
            <a:ext cx="255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Join us on social media</a:t>
            </a:r>
            <a:endParaRPr lang="en-US" sz="2000" dirty="0"/>
          </a:p>
        </p:txBody>
      </p:sp>
      <p:pic>
        <p:nvPicPr>
          <p:cNvPr id="9" name="Εικόνα 8">
            <a:hlinkClick r:id="rId5"/>
            <a:extLst>
              <a:ext uri="{FF2B5EF4-FFF2-40B4-BE49-F238E27FC236}">
                <a16:creationId xmlns:a16="http://schemas.microsoft.com/office/drawing/2014/main" xmlns="" id="{E07CABEC-5654-42F3-A8E1-CB0D4B1EBB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19" y="2704826"/>
            <a:ext cx="435272" cy="3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Participation in other Groups: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Ορθογώνιο 24">
            <a:hlinkClick r:id="rId7"/>
            <a:extLst>
              <a:ext uri="{FF2B5EF4-FFF2-40B4-BE49-F238E27FC236}">
                <a16:creationId xmlns:a16="http://schemas.microsoft.com/office/drawing/2014/main" xmlns="" id="{BC78FC09-C99D-41CB-B8D2-205340828FC3}"/>
              </a:ext>
            </a:extLst>
          </p:cNvPr>
          <p:cNvSpPr/>
          <p:nvPr/>
        </p:nvSpPr>
        <p:spPr>
          <a:xfrm>
            <a:off x="3398282" y="3036989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</a:rPr>
              <a:t>Biomass Power Plant</a:t>
            </a:r>
          </a:p>
        </p:txBody>
      </p:sp>
      <p:sp>
        <p:nvSpPr>
          <p:cNvPr id="26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BRAZIL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2015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33" y="79113"/>
            <a:ext cx="1967145" cy="1225075"/>
          </a:xfrm>
          <a:prstGeom prst="rect">
            <a:avLst/>
          </a:prstGeom>
        </p:spPr>
      </p:pic>
      <p:pic>
        <p:nvPicPr>
          <p:cNvPr id="2050" name="Picture 2" descr="Resultado de imagem para gpln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05" y="5619954"/>
            <a:ext cx="1413685" cy="78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358" y="5628822"/>
            <a:ext cx="1804029" cy="634751"/>
          </a:xfrm>
          <a:prstGeom prst="rect">
            <a:avLst/>
          </a:prstGeom>
        </p:spPr>
      </p:pic>
      <p:pic>
        <p:nvPicPr>
          <p:cNvPr id="2056" name="Picture 8" descr="Resultado de imagem para instagram logo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6" t="8727" r="25335" b="9498"/>
          <a:stretch/>
        </p:blipFill>
        <p:spPr bwMode="auto">
          <a:xfrm>
            <a:off x="6528924" y="2665417"/>
            <a:ext cx="455448" cy="45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vimeo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9" y="2646188"/>
            <a:ext cx="493906" cy="4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m 33" descr="Y:\PROJECT DIVISION\CLIENTES_COTAÇÕES\Exgen\A) PROJETO CADASA EXGEN_Panamá\13) Fotos\Planta Pronta\2018-03-23-PHOTO-00000007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74825"/>
            <a:ext cx="1505911" cy="97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4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208045" y="2074825"/>
            <a:ext cx="1510993" cy="95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m 12"/>
          <p:cNvPicPr>
            <a:picLocks noChangeAspect="1"/>
          </p:cNvPicPr>
          <p:nvPr/>
        </p:nvPicPr>
        <p:blipFill>
          <a:blip r:embed="rId17" cstate="print"/>
          <a:srcRect l="12274" r="1542"/>
          <a:stretch>
            <a:fillRect/>
          </a:stretch>
        </p:blipFill>
        <p:spPr>
          <a:xfrm>
            <a:off x="1827669" y="2071328"/>
            <a:ext cx="1478487" cy="96496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Ορθογώνιο 24">
            <a:hlinkClick r:id="rId7"/>
            <a:extLst>
              <a:ext uri="{FF2B5EF4-FFF2-40B4-BE49-F238E27FC236}">
                <a16:creationId xmlns:a16="http://schemas.microsoft.com/office/drawing/2014/main" xmlns="" id="{BC78FC09-C99D-41CB-B8D2-205340828FC3}"/>
              </a:ext>
            </a:extLst>
          </p:cNvPr>
          <p:cNvSpPr/>
          <p:nvPr/>
        </p:nvSpPr>
        <p:spPr>
          <a:xfrm>
            <a:off x="1796954" y="3034458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</a:rPr>
              <a:t>Petrochemical Plant</a:t>
            </a:r>
          </a:p>
        </p:txBody>
      </p:sp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206</Words>
  <Application>Microsoft Office PowerPoint</Application>
  <PresentationFormat>Apresentação na tela (4:3)</PresentationFormat>
  <Paragraphs>51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Calibri</vt:lpstr>
      <vt:lpstr>Θέμα του Office</vt:lpstr>
      <vt:lpstr>BRAZIL THLG member since 2015</vt:lpstr>
      <vt:lpstr>BRAZIL THLG member since 2015</vt:lpstr>
      <vt:lpstr>BRAZIL THLG member since 2015</vt:lpstr>
      <vt:lpstr>BRAZIL THLG member since 2015</vt:lpstr>
      <vt:lpstr>BRAZIL THLG member since 2015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thlgexcom@outlook.com</cp:lastModifiedBy>
  <cp:revision>67</cp:revision>
  <cp:lastPrinted>2018-03-23T12:48:57Z</cp:lastPrinted>
  <dcterms:created xsi:type="dcterms:W3CDTF">2017-11-25T11:32:26Z</dcterms:created>
  <dcterms:modified xsi:type="dcterms:W3CDTF">2018-06-07T16:21:01Z</dcterms:modified>
</cp:coreProperties>
</file>