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2" d="100"/>
          <a:sy n="102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scott@aicl.com.c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://www.aicl.biz/" TargetMode="External"/><Relationship Id="rId4" Type="http://schemas.openxmlformats.org/officeDocument/2006/relationships/hyperlink" Target="mailto:yjean@aicl.bi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s://www.dropbox.com/s/r7wo3u4m7hp2838/Video%2016-04-2018,%2012%2027%2032%20PM.mov?dl=0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4.jp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11" Type="http://schemas.openxmlformats.org/officeDocument/2006/relationships/hyperlink" Target="https://www.dropbox.com/s/m0mluscdtk08718/S72%20LEGACY%20PRINCESS.pdf?dl=0" TargetMode="External"/><Relationship Id="rId5" Type="http://schemas.openxmlformats.org/officeDocument/2006/relationships/hyperlink" Target="https://youtu.be/K4l7PRTWduk" TargetMode="External"/><Relationship Id="rId10" Type="http://schemas.openxmlformats.org/officeDocument/2006/relationships/hyperlink" Target="http://www.aicl.biz/" TargetMode="External"/><Relationship Id="rId4" Type="http://schemas.openxmlformats.org/officeDocument/2006/relationships/hyperlink" Target="https://youtu.be/gzgrjlXit4Y" TargetMode="External"/><Relationship Id="rId9" Type="http://schemas.openxmlformats.org/officeDocument/2006/relationships/hyperlink" Target="https://www.dropbox.com/s/sqpzf8gpmb6gppd/AICL%20brochure%20for%20project%20cargos-20140307.pdf?dl=0" TargetMode="External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=""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42935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Asia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Imperial Cargo Logistics 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87014"/>
              </p:ext>
            </p:extLst>
          </p:nvPr>
        </p:nvGraphicFramePr>
        <p:xfrm>
          <a:off x="3207600" y="2383200"/>
          <a:ext cx="5936400" cy="1996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Scott Hsieh/ Manager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Director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+86-21-63569749/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ext.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869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:+8613816260678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hscott@aicl.com.cn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15890"/>
              </p:ext>
            </p:extLst>
          </p:nvPr>
        </p:nvGraphicFramePr>
        <p:xfrm>
          <a:off x="3207600" y="41760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Ms. Jean Yuan/ Project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Deputy Manager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+886-2-27013036/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ext.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205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:+886920062105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yjean@aicl.biz</a:t>
                      </a:r>
                      <a:endParaRPr lang="en-US" sz="2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=""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04532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5"/>
                        </a:rPr>
                        <a:t>www.aicl.biz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</a:rPr>
              <a:t>CHINA/TAIWAN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9152"/>
            <a:ext cx="2393426" cy="82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=""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26800"/>
              </p:ext>
            </p:extLst>
          </p:nvPr>
        </p:nvGraphicFramePr>
        <p:xfrm>
          <a:off x="3207600" y="1530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47286"/>
              </p:ext>
            </p:extLst>
          </p:nvPr>
        </p:nvGraphicFramePr>
        <p:xfrm>
          <a:off x="3207600" y="2422800"/>
          <a:ext cx="5936400" cy="2758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Transformer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Steel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&amp; Gas/Offshore Equipment</a:t>
                      </a:r>
                    </a:p>
                    <a:p>
                      <a:pPr algn="l"/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Wind Energy</a:t>
                      </a:r>
                      <a:endParaRPr lang="en-US" sz="2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Heavy Machinery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Yacht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Chemical Product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=""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7160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 – China,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 – Taiwan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=""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1232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China,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Taiwan, USA, Canada,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Germany, Italy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="" xmlns:a16="http://schemas.microsoft.com/office/drawing/2014/main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CHINA/TAIWAN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9152"/>
            <a:ext cx="2393426" cy="82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E551E088-8074-403F-86AA-0C23862C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CHINA/TAIWAN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9152"/>
            <a:ext cx="2393426" cy="82580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139" y="1747550"/>
            <a:ext cx="2880366" cy="107899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87" y="1884615"/>
            <a:ext cx="1508760" cy="70866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74" y="2636281"/>
            <a:ext cx="3101340" cy="124968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91" y="5492489"/>
            <a:ext cx="3924300" cy="98298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1" y="3997369"/>
            <a:ext cx="2217420" cy="1257300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13" y="4416341"/>
            <a:ext cx="3596640" cy="678180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93" y="2676677"/>
            <a:ext cx="3253740" cy="15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5407"/>
              </p:ext>
            </p:extLst>
          </p:nvPr>
        </p:nvGraphicFramePr>
        <p:xfrm>
          <a:off x="3207600" y="1512000"/>
          <a:ext cx="5936400" cy="3520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Port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operations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planning, management and execution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Customs Formalities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Warehousing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LCL/FCL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Airfreight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Inland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Road Transport </a:t>
                      </a:r>
                      <a:endParaRPr lang="en-US" sz="2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 Door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Service and Placement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CHINA/TAIWAN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9152"/>
            <a:ext cx="2393426" cy="82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CHINA/TAIWAN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Ορθογώνιο 22">
            <a:hlinkClick r:id="rId4"/>
            <a:extLst>
              <a:ext uri="{FF2B5EF4-FFF2-40B4-BE49-F238E27FC236}">
                <a16:creationId xmlns="" xmlns:a16="http://schemas.microsoft.com/office/drawing/2014/main" id="{655A9DD4-F290-4AAD-AC83-1A16902C0D74}"/>
              </a:ext>
            </a:extLst>
          </p:cNvPr>
          <p:cNvSpPr/>
          <p:nvPr/>
        </p:nvSpPr>
        <p:spPr>
          <a:xfrm>
            <a:off x="333556" y="3243275"/>
            <a:ext cx="1512168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Yacht Loading</a:t>
            </a:r>
            <a:endParaRPr lang="en-US" sz="1200" b="1" dirty="0">
              <a:solidFill>
                <a:srgbClr val="376092"/>
              </a:solidFill>
            </a:endParaRPr>
          </a:p>
        </p:txBody>
      </p:sp>
      <p:sp>
        <p:nvSpPr>
          <p:cNvPr id="24" name="Ορθογώνιο 23">
            <a:hlinkClick r:id="rId5"/>
            <a:extLst>
              <a:ext uri="{FF2B5EF4-FFF2-40B4-BE49-F238E27FC236}">
                <a16:creationId xmlns="" xmlns:a16="http://schemas.microsoft.com/office/drawing/2014/main" id="{A40B9C54-F404-4F60-96A3-44F83C0D06F1}"/>
              </a:ext>
            </a:extLst>
          </p:cNvPr>
          <p:cNvSpPr/>
          <p:nvPr/>
        </p:nvSpPr>
        <p:spPr>
          <a:xfrm>
            <a:off x="1952695" y="3243275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Patrol Boat Loading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4F1DC0C-4735-460E-B115-40FFA03A575F}"/>
              </a:ext>
            </a:extLst>
          </p:cNvPr>
          <p:cNvSpPr txBox="1"/>
          <p:nvPr/>
        </p:nvSpPr>
        <p:spPr>
          <a:xfrm>
            <a:off x="5214338" y="2202429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213249B-3607-4BED-BFA9-5825DCCBC869}"/>
              </a:ext>
            </a:extLst>
          </p:cNvPr>
          <p:cNvSpPr txBox="1"/>
          <p:nvPr/>
        </p:nvSpPr>
        <p:spPr>
          <a:xfrm>
            <a:off x="5229270" y="3645450"/>
            <a:ext cx="266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Visit our </a:t>
            </a:r>
            <a:r>
              <a:rPr lang="en-US" sz="2000" dirty="0" smtClean="0">
                <a:solidFill>
                  <a:srgbClr val="002060"/>
                </a:solidFill>
              </a:rPr>
              <a:t>website: 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07FEC27-4E1A-4FC7-A2FD-D1A1657FEA31}"/>
              </a:ext>
            </a:extLst>
          </p:cNvPr>
          <p:cNvSpPr txBox="1"/>
          <p:nvPr/>
        </p:nvSpPr>
        <p:spPr>
          <a:xfrm>
            <a:off x="170634" y="3645450"/>
            <a:ext cx="3249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Read all about our projects: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9152"/>
            <a:ext cx="2393426" cy="82580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602" y="5262140"/>
            <a:ext cx="2313658" cy="11969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654" y="5238938"/>
            <a:ext cx="2600998" cy="1557530"/>
          </a:xfrm>
          <a:prstGeom prst="rect">
            <a:avLst/>
          </a:prstGeom>
        </p:spPr>
      </p:pic>
      <p:pic>
        <p:nvPicPr>
          <p:cNvPr id="14" name="圖片 13">
            <a:hlinkClick r:id="rId9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56" y="4170736"/>
            <a:ext cx="1042416" cy="35966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229270" y="4053685"/>
            <a:ext cx="1549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hlinkClick r:id="rId10"/>
              </a:rPr>
              <a:t>www.aicl.biz</a:t>
            </a:r>
            <a:endParaRPr lang="zh-TW" altLang="en-US" sz="2000" dirty="0"/>
          </a:p>
        </p:txBody>
      </p:sp>
      <p:pic>
        <p:nvPicPr>
          <p:cNvPr id="15" name="圖片 14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14" y="2097463"/>
            <a:ext cx="1457263" cy="1092948"/>
          </a:xfrm>
          <a:prstGeom prst="rect">
            <a:avLst/>
          </a:prstGeom>
        </p:spPr>
      </p:pic>
      <p:pic>
        <p:nvPicPr>
          <p:cNvPr id="4" name="圖片 3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481" y="2073221"/>
            <a:ext cx="1450889" cy="10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127</Words>
  <Application>Microsoft Office PowerPoint</Application>
  <PresentationFormat>Προβολή στην οθόνη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CHINA/TAIWAN THLG member since 2010</vt:lpstr>
      <vt:lpstr>CHINA/TAIWAN THLG member since 2010</vt:lpstr>
      <vt:lpstr>CHINA/TAIWAN THLG member since 2010</vt:lpstr>
      <vt:lpstr>CHINA/TAIWAN THLG member since 2010</vt:lpstr>
      <vt:lpstr>CHINA/TAIWAN THLG member since 2010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user</cp:lastModifiedBy>
  <cp:revision>77</cp:revision>
  <cp:lastPrinted>2018-03-23T12:48:57Z</cp:lastPrinted>
  <dcterms:created xsi:type="dcterms:W3CDTF">2017-11-25T11:32:26Z</dcterms:created>
  <dcterms:modified xsi:type="dcterms:W3CDTF">2018-04-23T11:53:56Z</dcterms:modified>
</cp:coreProperties>
</file>