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9" r:id="rId3"/>
    <p:sldId id="260" r:id="rId4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27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="" xmlns:a16="http://schemas.microsoft.com/office/drawing/2014/main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25/4/2018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feltgen@sogebras.fr" TargetMode="External"/><Relationship Id="rId7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smatosgroup.com/" TargetMode="External"/><Relationship Id="rId5" Type="http://schemas.openxmlformats.org/officeDocument/2006/relationships/hyperlink" Target="mailto:agency@sogebras.fr" TargetMode="External"/><Relationship Id="rId4" Type="http://schemas.openxmlformats.org/officeDocument/2006/relationships/hyperlink" Target="mailto:c.letanter@sogebras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="" xmlns:a16="http://schemas.microsoft.com/office/drawing/2014/main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="" xmlns:a16="http://schemas.microsoft.com/office/drawing/2014/main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23078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SOGEBRAS</a:t>
                      </a:r>
                      <a:endParaRPr lang="el-GR" sz="25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="" xmlns:a16="http://schemas.microsoft.com/office/drawing/2014/main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83208"/>
              </p:ext>
            </p:extLst>
          </p:nvPr>
        </p:nvGraphicFramePr>
        <p:xfrm>
          <a:off x="3181096" y="2161740"/>
          <a:ext cx="5936400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. 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JOHANN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FELTGEN</a:t>
                      </a:r>
                      <a:r>
                        <a:rPr lang="en-US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</a:t>
                      </a:r>
                      <a:r>
                        <a:rPr lang="tr-T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Manager</a:t>
                      </a:r>
                      <a:r>
                        <a:rPr lang="en-US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tr-TR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T: </a:t>
                      </a:r>
                      <a:r>
                        <a:rPr lang="tr-T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+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33240904142</a:t>
                      </a:r>
                      <a:endParaRPr lang="tr-TR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</a:t>
                      </a:r>
                      <a:r>
                        <a:rPr lang="en-US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:+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33603963709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3"/>
                        </a:rPr>
                        <a:t>j.feltgen@sogebras.fr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="" xmlns:a16="http://schemas.microsoft.com/office/drawing/2014/main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92074"/>
              </p:ext>
            </p:extLst>
          </p:nvPr>
        </p:nvGraphicFramePr>
        <p:xfrm>
          <a:off x="3207600" y="3962104"/>
          <a:ext cx="5936400" cy="1996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Mr. 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Christophe Letanter </a:t>
                      </a:r>
                      <a:r>
                        <a:rPr lang="en-US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/ </a:t>
                      </a:r>
                      <a:r>
                        <a:rPr lang="fr-FR" sz="2500" b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Deputy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Manager </a:t>
                      </a:r>
                      <a:r>
                        <a:rPr lang="en-US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</a:t>
                      </a:r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: </a:t>
                      </a:r>
                      <a:r>
                        <a:rPr lang="tr-T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+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33240904142</a:t>
                      </a:r>
                      <a:endParaRPr lang="tr-TR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M</a:t>
                      </a:r>
                      <a:r>
                        <a:rPr lang="en-US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:+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33616121659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4"/>
                        </a:rPr>
                        <a:t>c.letanter@sogebras.fr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tr-T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&amp;</a:t>
                      </a:r>
                      <a:endParaRPr lang="tr-TR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5"/>
                        </a:rPr>
                        <a:t>agency@sogebras.fr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="" xmlns:a16="http://schemas.microsoft.com/office/drawing/2014/main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05122"/>
              </p:ext>
            </p:extLst>
          </p:nvPr>
        </p:nvGraphicFramePr>
        <p:xfrm>
          <a:off x="3207600" y="6354000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linkClick r:id="rId6"/>
                        </a:rPr>
                        <a:t>www.</a:t>
                      </a:r>
                      <a:r>
                        <a:rPr lang="fr-FR" sz="2500" b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sogebras.com</a:t>
                      </a:r>
                      <a:endParaRPr lang="fr-FR" sz="2500" b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3" name="Τίτλος 1">
            <a:extLst/>
          </p:cNvPr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FRANCE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2007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8784"/>
            <a:ext cx="2592288" cy="5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="" xmlns:a16="http://schemas.microsoft.com/office/drawing/2014/main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="" xmlns:a16="http://schemas.microsoft.com/office/drawing/2014/main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71488"/>
              </p:ext>
            </p:extLst>
          </p:nvPr>
        </p:nvGraphicFramePr>
        <p:xfrm>
          <a:off x="3207600" y="1530000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Port </a:t>
                      </a:r>
                      <a:r>
                        <a:rPr lang="fr-FR" sz="2500" b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Operators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/ </a:t>
                      </a:r>
                      <a:r>
                        <a:rPr lang="fr-FR" sz="2500" b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Stevedoring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/ Ship and Liner Agency / </a:t>
                      </a:r>
                      <a:r>
                        <a:rPr lang="fr-FR" sz="2500" b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Forwarding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="" xmlns:a16="http://schemas.microsoft.com/office/drawing/2014/main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46926"/>
              </p:ext>
            </p:extLst>
          </p:nvPr>
        </p:nvGraphicFramePr>
        <p:xfrm>
          <a:off x="3207600" y="2187448"/>
          <a:ext cx="5936400" cy="2758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endParaRPr lang="fr-FR" sz="2500" b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r-T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Oil </a:t>
                      </a:r>
                      <a:r>
                        <a:rPr lang="tr-TR" sz="25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&amp; </a:t>
                      </a:r>
                      <a:r>
                        <a:rPr lang="tr-T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Gas</a:t>
                      </a:r>
                      <a:endParaRPr lang="fr-FR" sz="2500" b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Renewable Energy ( </a:t>
                      </a:r>
                      <a:r>
                        <a:rPr lang="fr-FR" sz="2500" b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Onshore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and Offshore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sz="2500" b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windmills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)</a:t>
                      </a:r>
                    </a:p>
                    <a:p>
                      <a:pPr algn="l"/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Cruise </a:t>
                      </a:r>
                      <a:r>
                        <a:rPr lang="fr-FR" sz="2500" b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Vessels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building</a:t>
                      </a:r>
                    </a:p>
                    <a:p>
                      <a:pPr algn="l"/>
                      <a:r>
                        <a:rPr lang="fr-FR" sz="2500" b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Iron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sz="2500" b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products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fr-FR" sz="2500" b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Any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types of Heavy Lifts</a:t>
                      </a:r>
                      <a:endParaRPr lang="tr-TR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="" xmlns:a16="http://schemas.microsoft.com/office/drawing/2014/main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66377"/>
              </p:ext>
            </p:extLst>
          </p:nvPr>
        </p:nvGraphicFramePr>
        <p:xfrm>
          <a:off x="3275857" y="6255216"/>
          <a:ext cx="4968552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68552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259018">
                <a:tc>
                  <a:txBody>
                    <a:bodyPr/>
                    <a:lstStyle/>
                    <a:p>
                      <a:pPr algn="l"/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France 12 /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sz="2500" b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Ivory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sz="2500" b="0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Coast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1</a:t>
                      </a:r>
                      <a:endParaRPr lang="en-US" sz="25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="" xmlns:a16="http://schemas.microsoft.com/office/drawing/2014/main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72911"/>
              </p:ext>
            </p:extLst>
          </p:nvPr>
        </p:nvGraphicFramePr>
        <p:xfrm>
          <a:off x="3259361" y="5067121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France /</a:t>
                      </a:r>
                      <a:r>
                        <a:rPr lang="fr-FR" sz="2500" b="0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sz="2500" b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Ivory</a:t>
                      </a:r>
                      <a:r>
                        <a:rPr lang="fr-FR" sz="25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fr-FR" sz="2500" b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Coast</a:t>
                      </a:r>
                      <a:endParaRPr lang="tr-TR" sz="2500" b="0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8" name="Τίτλος 1">
            <a:extLst/>
          </p:cNvPr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FRANCE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THLG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member since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2007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40" y="620688"/>
            <a:ext cx="2837283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="" xmlns:a16="http://schemas.microsoft.com/office/drawing/2014/main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05826"/>
              </p:ext>
            </p:extLst>
          </p:nvPr>
        </p:nvGraphicFramePr>
        <p:xfrm>
          <a:off x="2696876" y="1463451"/>
          <a:ext cx="5955323" cy="5471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55323">
                  <a:extLst>
                    <a:ext uri="{9D8B030D-6E8A-4147-A177-3AD203B41FA5}">
                      <a16:colId xmlns="" xmlns:a16="http://schemas.microsoft.com/office/drawing/2014/main" val="687553849"/>
                    </a:ext>
                  </a:extLst>
                </a:gridCol>
              </a:tblGrid>
              <a:tr h="527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fr-FR" sz="17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Stevedoring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fr-F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Storage 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fr-F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Liner Agency ( </a:t>
                      </a:r>
                      <a:r>
                        <a:rPr lang="fr-FR" sz="17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Marfret</a:t>
                      </a:r>
                      <a:r>
                        <a:rPr lang="fr-F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Rickmers )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fr-F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Ship </a:t>
                      </a:r>
                      <a:r>
                        <a:rPr lang="fr-FR" sz="17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agency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tr-T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fr-FR" sz="17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Forwarding</a:t>
                      </a:r>
                      <a:r>
                        <a:rPr lang="fr-F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Agent / Customs clearance 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endParaRPr lang="fr-FR" sz="17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2400" b="1" u="sng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</a:t>
                      </a:r>
                      <a:r>
                        <a:rPr lang="fr-FR" sz="2400" b="1" u="sng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1" u="sng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accounts</a:t>
                      </a:r>
                      <a:r>
                        <a:rPr lang="fr-FR" sz="2400" b="1" u="sng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7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Electric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7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 Diesel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7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Arcelor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7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STX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700" b="1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Enercon</a:t>
                      </a:r>
                      <a:endParaRPr lang="fr-FR" sz="1700" b="1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700" b="1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Nordex</a:t>
                      </a:r>
                      <a:endParaRPr lang="fr-FR" sz="1700" b="1" baseline="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700" b="1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Vestas</a:t>
                      </a:r>
                      <a:endParaRPr lang="fr-FR" sz="17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fr-FR" sz="17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in all Western</a:t>
                      </a:r>
                      <a:r>
                        <a:rPr lang="fr-FR" sz="17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FR" sz="1700" b="1" baseline="0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Northern</a:t>
                      </a:r>
                      <a:r>
                        <a:rPr lang="fr-FR" sz="17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French Ports</a:t>
                      </a: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endParaRPr lang="tr-TR" sz="17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7382403"/>
                  </a:ext>
                </a:extLst>
              </a:tr>
            </a:tbl>
          </a:graphicData>
        </a:graphic>
      </p:graphicFrame>
      <p:sp>
        <p:nvSpPr>
          <p:cNvPr id="15" name="Τίτλος 1">
            <a:extLst/>
          </p:cNvPr>
          <p:cNvSpPr txBox="1">
            <a:spLocks/>
          </p:cNvSpPr>
          <p:nvPr/>
        </p:nvSpPr>
        <p:spPr>
          <a:xfrm>
            <a:off x="2513126" y="427327"/>
            <a:ext cx="3600400" cy="767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FRANCE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2007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52" y="620688"/>
            <a:ext cx="2837283" cy="57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121</Words>
  <Application>Microsoft Office PowerPoint</Application>
  <PresentationFormat>Προβολή στην οθόνη (4:3)</PresentationFormat>
  <Paragraphs>43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user</cp:lastModifiedBy>
  <cp:revision>75</cp:revision>
  <cp:lastPrinted>2018-03-23T12:48:57Z</cp:lastPrinted>
  <dcterms:created xsi:type="dcterms:W3CDTF">2017-11-25T11:32:26Z</dcterms:created>
  <dcterms:modified xsi:type="dcterms:W3CDTF">2018-04-25T11:50:05Z</dcterms:modified>
</cp:coreProperties>
</file>