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1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9/5/2018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e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8.png"/><Relationship Id="rId3" Type="http://schemas.openxmlformats.org/officeDocument/2006/relationships/image" Target="../media/image21.jpeg"/><Relationship Id="rId7" Type="http://schemas.openxmlformats.org/officeDocument/2006/relationships/image" Target="../media/image24.jpeg"/><Relationship Id="rId12" Type="http://schemas.openxmlformats.org/officeDocument/2006/relationships/hyperlink" Target="https://www.facebook.com/GlobalinkLogistic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globalinklogistics/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3.png"/><Relationship Id="rId10" Type="http://schemas.openxmlformats.org/officeDocument/2006/relationships/image" Target="../media/image26.jpeg"/><Relationship Id="rId4" Type="http://schemas.openxmlformats.org/officeDocument/2006/relationships/image" Target="../media/image22.jpeg"/><Relationship Id="rId9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49071"/>
              </p:ext>
            </p:extLst>
          </p:nvPr>
        </p:nvGraphicFramePr>
        <p:xfrm>
          <a:off x="3207600" y="1512000"/>
          <a:ext cx="5936400" cy="1188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GLOBALINK LOGISTICS DWC-LLC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Tel: +7 (727) 258-88-80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Fax: +7 (727) 258-88-85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E-mail: sales@globalinklogistics.com</a:t>
                      </a:r>
                      <a:endParaRPr lang="el-GR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616503"/>
              </p:ext>
            </p:extLst>
          </p:nvPr>
        </p:nvGraphicFramePr>
        <p:xfrm>
          <a:off x="3173097" y="2852936"/>
          <a:ext cx="5936400" cy="914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Siddique</a:t>
                      </a: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Khan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CEO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s.khan@globalinklogistics.com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67703"/>
              </p:ext>
            </p:extLst>
          </p:nvPr>
        </p:nvGraphicFramePr>
        <p:xfrm>
          <a:off x="3207600" y="4176000"/>
          <a:ext cx="5936400" cy="914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Aftab</a:t>
                      </a: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Ahmed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Group General Manager Corporate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a.ahmed@globalinklogistics.com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28334"/>
              </p:ext>
            </p:extLst>
          </p:nvPr>
        </p:nvGraphicFramePr>
        <p:xfrm>
          <a:off x="3207600" y="6354000"/>
          <a:ext cx="5936400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www.globalinklogistics.com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474" y="279841"/>
            <a:ext cx="4015741" cy="106092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KAZAKHSTAN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THLG member since 2005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D:\My documents\Tender\Documents for tenders\Logo\New Logo\Globalink Logistics Logo_colour_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907" y="455376"/>
            <a:ext cx="2541603" cy="41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64715"/>
              </p:ext>
            </p:extLst>
          </p:nvPr>
        </p:nvGraphicFramePr>
        <p:xfrm>
          <a:off x="3207600" y="1530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Freight Forwarders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2381"/>
              </p:ext>
            </p:extLst>
          </p:nvPr>
        </p:nvGraphicFramePr>
        <p:xfrm>
          <a:off x="3207600" y="2422800"/>
          <a:ext cx="5936400" cy="2042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Power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Mining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Machinery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 &amp; Gas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Industrial Projects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High &amp; Heavy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Civil Engineering Projects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Construction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999762"/>
              </p:ext>
            </p:extLst>
          </p:nvPr>
        </p:nvGraphicFramePr>
        <p:xfrm>
          <a:off x="3183334" y="5910918"/>
          <a:ext cx="5936400" cy="914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Kazakhstan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-10; Kyrgyzstan, Uzbekistan, Azerbaijan, Turkmenistan, Tajikistan, Georgia, Ukraine, Armenia, Russia, UAE</a:t>
                      </a:r>
                      <a:endParaRPr 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27285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Central Asia, Caucasus and Caspian Region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pic>
        <p:nvPicPr>
          <p:cNvPr id="18" name="Picture 2" descr="D:\My documents\Tender\Documents for tenders\Logo\New Logo\Globalink Logistics Logo_colour_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06" y="550177"/>
            <a:ext cx="2541603" cy="41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474" y="279841"/>
            <a:ext cx="4015741" cy="106092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KAZAKHSTAN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THLG member since 2005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27"/>
            <a:ext cx="9144000" cy="6845046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377" y="476672"/>
            <a:ext cx="25415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ZKaynarbay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38071"/>
            <a:ext cx="14382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ZKaynarbayeva\Desktop\index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778" y="2066925"/>
            <a:ext cx="11906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ZKaynarbayeva\Desktop\index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014662"/>
            <a:ext cx="14382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ZKaynarbayeva\Desktop\index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44963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ZKaynarbayeva\Desktop\index5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4313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ZKaynarbayeva\Desktop\index6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09" y="4645248"/>
            <a:ext cx="14382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ZKaynarbayeva\Desktop\index7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872" y="2855520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ZKaynarbayeva\Desktop\index8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283" y="3309937"/>
            <a:ext cx="14382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ZKaynarbayeva\Desktop\index2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613" y="4077072"/>
            <a:ext cx="14382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ZKaynarbayeva\Desktop\nostrum_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41" y="4218941"/>
            <a:ext cx="25908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ZKaynarbayeva\Desktop\log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75239"/>
            <a:ext cx="13716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ZKaynarbayeva\Desktop\index10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157192"/>
            <a:ext cx="1795584" cy="68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C:\Users\ZKaynarbayeva\Desktop\index11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67" y="5839652"/>
            <a:ext cx="1655440" cy="46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C:\Users\ZKaynarbayeva\Desktop\index12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251" y="6107232"/>
            <a:ext cx="143827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474" y="279841"/>
            <a:ext cx="4015741" cy="106092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KAZAKHSTAN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THLG member since 2005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58354"/>
              </p:ext>
            </p:extLst>
          </p:nvPr>
        </p:nvGraphicFramePr>
        <p:xfrm>
          <a:off x="179512" y="1988840"/>
          <a:ext cx="8869698" cy="4754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69698">
                  <a:extLst>
                    <a:ext uri="{9D8B030D-6E8A-4147-A177-3AD203B41FA5}">
                      <a16:colId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Customer tailored transportation consultancy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logistics feasibility studies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Road studies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logistics budget and planning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flow descriptions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Cargo supervision during loading and unloading,</a:t>
                      </a:r>
                      <a:r>
                        <a:rPr lang="en-US" sz="18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as well as in transit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Full/Partial charter by ocean and air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Consolidation, packing, crating and containerization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Purchase order management and cargo tracking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Transport Insurance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Oversize cargoes transportation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Heavy loads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Barge Service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Module Movement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 shipment inspection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Cargo surveying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Customs and shipping documentation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382403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12" y="404664"/>
            <a:ext cx="25415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474" y="279841"/>
            <a:ext cx="4015741" cy="106092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KAZAKHSTAN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THLG member since 2005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F1DC0C-4735-460E-B115-40FFA03A575F}"/>
              </a:ext>
            </a:extLst>
          </p:cNvPr>
          <p:cNvSpPr txBox="1"/>
          <p:nvPr/>
        </p:nvSpPr>
        <p:spPr>
          <a:xfrm>
            <a:off x="255742" y="4802884"/>
            <a:ext cx="255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Join us on social media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Resultado de imagem para gpln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06" y="5619954"/>
            <a:ext cx="1222464" cy="67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436" y="5784105"/>
            <a:ext cx="1314470" cy="462499"/>
          </a:xfrm>
          <a:prstGeom prst="rect">
            <a:avLst/>
          </a:prstGeom>
        </p:spPr>
      </p:pic>
      <p:pic>
        <p:nvPicPr>
          <p:cNvPr id="2056" name="Picture 8" descr="Resultado de imagem para instagram logo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6" t="8727" r="25335" b="9498"/>
          <a:stretch/>
        </p:blipFill>
        <p:spPr bwMode="auto">
          <a:xfrm>
            <a:off x="2939837" y="4802884"/>
            <a:ext cx="455448" cy="45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410" y="404664"/>
            <a:ext cx="25415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742" y="1916832"/>
            <a:ext cx="6279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http://globalinklogistics.com/servicescategary/Project-Logistics</a:t>
            </a:r>
          </a:p>
        </p:txBody>
      </p:sp>
      <p:pic>
        <p:nvPicPr>
          <p:cNvPr id="5125" name="Picture 5" descr="C:\Users\ZKaynarbayeva\Desktop\1_2C_[10_0]_W345_H259_CRCenter9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9" y="2286165"/>
            <a:ext cx="2454541" cy="1842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6" name="Picture 6" descr="C:\Users\ZKaynarbayeva\Desktop\1_[10_1]_W345_H259_CRCenter95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61" y="2271604"/>
            <a:ext cx="2410405" cy="1842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7" name="Picture 7" descr="C:\Users\ZKaynarbayeva\Desktop\Mills3_[10_2]_W345_H259_CRCenter95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71603"/>
            <a:ext cx="2410406" cy="1842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8" name="Picture 8" descr="C:\Users\ZKaynarbayeva\Desktop\index15.pn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02" y="4802884"/>
            <a:ext cx="1204967" cy="4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Τίτλος 1">
            <a:extLst>
              <a:ext uri="{FF2B5EF4-FFF2-40B4-BE49-F238E27FC236}">
                <a16:creationId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474" y="279841"/>
            <a:ext cx="4015741" cy="106092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KAZAKHSTAN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THLG member since 2005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198</Words>
  <Application>Microsoft Office PowerPoint</Application>
  <PresentationFormat>Προβολή στην οθόνη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KAZAKHSTAN THLG member since 2005</vt:lpstr>
      <vt:lpstr>KAZAKHSTAN THLG member since 2005</vt:lpstr>
      <vt:lpstr>KAZAKHSTAN THLG member since 2005</vt:lpstr>
      <vt:lpstr>KAZAKHSTAN THLG member since 2005</vt:lpstr>
      <vt:lpstr>KAZAKHSTAN THLG member since 2005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Cosmatos Shipping Services S.A.</cp:lastModifiedBy>
  <cp:revision>73</cp:revision>
  <cp:lastPrinted>2018-03-23T12:48:57Z</cp:lastPrinted>
  <dcterms:created xsi:type="dcterms:W3CDTF">2017-11-25T11:32:26Z</dcterms:created>
  <dcterms:modified xsi:type="dcterms:W3CDTF">2018-05-09T10:34:34Z</dcterms:modified>
</cp:coreProperties>
</file>