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56" r:id="rId4"/>
    <p:sldId id="260" r:id="rId5"/>
    <p:sldId id="261" r:id="rId6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2" d="100"/>
          <a:sy n="102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xmlns="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t>23/4/2018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@shipsp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://www.shipspl.com/" TargetMode="External"/><Relationship Id="rId4" Type="http://schemas.openxmlformats.org/officeDocument/2006/relationships/hyperlink" Target="mailto:rfq@shipsp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company/specialized-power-logistics/" TargetMode="External"/><Relationship Id="rId13" Type="http://schemas.openxmlformats.org/officeDocument/2006/relationships/image" Target="../media/image2.jpg"/><Relationship Id="rId18" Type="http://schemas.openxmlformats.org/officeDocument/2006/relationships/hyperlink" Target="http://youtu.be/ZXZFCqheURA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eg"/><Relationship Id="rId7" Type="http://schemas.openxmlformats.org/officeDocument/2006/relationships/image" Target="../media/image12.png"/><Relationship Id="rId12" Type="http://schemas.openxmlformats.org/officeDocument/2006/relationships/hyperlink" Target="https://youtu.be/gSRmMcMAfzY" TargetMode="External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hyperlink" Target="http://youtu.be/u8yoeFsn0X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hipspl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youtu.be/K4l7PRTWduk" TargetMode="External"/><Relationship Id="rId15" Type="http://schemas.openxmlformats.org/officeDocument/2006/relationships/image" Target="../media/image16.jpeg"/><Relationship Id="rId23" Type="http://schemas.openxmlformats.org/officeDocument/2006/relationships/image" Target="../media/image21.jpeg"/><Relationship Id="rId10" Type="http://schemas.openxmlformats.org/officeDocument/2006/relationships/hyperlink" Target="http://www.youtube.com/channel/UCb6Soz0B9E5raBikATQvlLw" TargetMode="External"/><Relationship Id="rId19" Type="http://schemas.openxmlformats.org/officeDocument/2006/relationships/image" Target="../media/image19.jpeg"/><Relationship Id="rId4" Type="http://schemas.openxmlformats.org/officeDocument/2006/relationships/hyperlink" Target="https://youtu.be/gzgrjlXit4Y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5.png"/><Relationship Id="rId22" Type="http://schemas.openxmlformats.org/officeDocument/2006/relationships/hyperlink" Target="http://youtu.be/QU7pHUr5e2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xmlns="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16037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Specialized Power Logistics</a:t>
                      </a:r>
                      <a:endParaRPr lang="el-GR" sz="2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xmlns="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837855"/>
              </p:ext>
            </p:extLst>
          </p:nvPr>
        </p:nvGraphicFramePr>
        <p:xfrm>
          <a:off x="3203848" y="2383200"/>
          <a:ext cx="5940152" cy="161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40152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Richard Flores/ President/Partner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+1 877-212-5425 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M:+1 832-356-7372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/>
                        </a:rPr>
                        <a:t>Richard@shipspl.com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953761"/>
              </p:ext>
            </p:extLst>
          </p:nvPr>
        </p:nvGraphicFramePr>
        <p:xfrm>
          <a:off x="3207600" y="4176000"/>
          <a:ext cx="5936400" cy="1234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Kenny Kim/ Project </a:t>
                      </a:r>
                      <a:r>
                        <a:rPr lang="en-US" sz="25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Mgr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/Inside Sales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T: +1 877-212-5425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4"/>
                        </a:rPr>
                        <a:t>rfq@shipspl.com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xmlns="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13349"/>
              </p:ext>
            </p:extLst>
          </p:nvPr>
        </p:nvGraphicFramePr>
        <p:xfrm>
          <a:off x="3207600" y="6354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5"/>
                        </a:rPr>
                        <a:t>www.shipspl.com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USA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2018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A2B9F7AA-81C9-4890-BE32-D17ADFA5E7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94" y="273512"/>
            <a:ext cx="3012691" cy="9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xmlns="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36822"/>
              </p:ext>
            </p:extLst>
          </p:nvPr>
        </p:nvGraphicFramePr>
        <p:xfrm>
          <a:off x="3207600" y="1530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 management– Rail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79998"/>
              </p:ext>
            </p:extLst>
          </p:nvPr>
        </p:nvGraphicFramePr>
        <p:xfrm>
          <a:off x="3207600" y="2422800"/>
          <a:ext cx="5936400" cy="1996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Power: Transformers, Generators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Wind, </a:t>
                      </a:r>
                      <a:r>
                        <a:rPr lang="en-US" sz="25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Thermo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Mining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Machinery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Petrochemical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xmlns="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68442"/>
              </p:ext>
            </p:extLst>
          </p:nvPr>
        </p:nvGraphicFramePr>
        <p:xfrm>
          <a:off x="3207600" y="6336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1 - Houston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xmlns="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777555"/>
              </p:ext>
            </p:extLst>
          </p:nvPr>
        </p:nvGraphicFramePr>
        <p:xfrm>
          <a:off x="3207600" y="50688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United States Of America, Mexico, Canada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5" name="Τίτλος 1">
            <a:extLst>
              <a:ext uri="{FF2B5EF4-FFF2-40B4-BE49-F238E27FC236}">
                <a16:creationId xmlns:a16="http://schemas.microsoft.com/office/drawing/2014/main" xmlns="" id="{A2708558-8681-4752-B3E9-8CA672D09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USA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2018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24FA4B88-05BE-4219-BAB3-CB41168FA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94" y="273512"/>
            <a:ext cx="3012691" cy="9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1" y="2214284"/>
            <a:ext cx="5744023" cy="416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" y="29943"/>
            <a:ext cx="9144000" cy="6845046"/>
          </a:xfrm>
          <a:prstGeom prst="rect">
            <a:avLst/>
          </a:prstGeom>
        </p:spPr>
      </p:pic>
      <p:sp>
        <p:nvSpPr>
          <p:cNvPr id="16" name="Τίτλος 1">
            <a:extLst>
              <a:ext uri="{FF2B5EF4-FFF2-40B4-BE49-F238E27FC236}">
                <a16:creationId xmlns:a16="http://schemas.microsoft.com/office/drawing/2014/main" xmlns="" id="{E551E088-8074-403F-86AA-0C23862C4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USA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2018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29726CB7-654A-4D00-B75E-D0C4724FB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94" y="273512"/>
            <a:ext cx="3012691" cy="9866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9519E8-535C-424E-86AC-3083C3D98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445100"/>
            <a:ext cx="7882378" cy="3020339"/>
          </a:xfrm>
          <a:prstGeom prst="rect">
            <a:avLst/>
          </a:prstGeom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xmlns="" id="{DC39EAD8-D2D7-4488-A8B1-E24962B8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94" y="4436391"/>
            <a:ext cx="2623691" cy="174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112E02BF-CBBA-43EE-BA24-13976323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0" y="4436391"/>
            <a:ext cx="22098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3F847B47-150C-4843-A28E-2F3CA09431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"/>
            <a:ext cx="9144000" cy="6845046"/>
          </a:xfrm>
          <a:prstGeom prst="rect">
            <a:avLst/>
          </a:prstGeom>
        </p:spPr>
      </p:pic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153552"/>
              </p:ext>
            </p:extLst>
          </p:nvPr>
        </p:nvGraphicFramePr>
        <p:xfrm>
          <a:off x="3207600" y="1512000"/>
          <a:ext cx="5936400" cy="466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Rail Hi-wide Logistics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Rail car ordering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 planning, management and execution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Rail car securing/tie down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Rail Clearances (drawings)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Feasibility studies/Route Surveys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Heavy Haul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Barge Transport</a:t>
                      </a:r>
                    </a:p>
                    <a:p>
                      <a:pPr algn="l"/>
                      <a:r>
                        <a:rPr lang="en-US" sz="25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ON-site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Supervisors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 supervision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GPS/Impact Recorders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2" name="Τίτλος 1">
            <a:extLst>
              <a:ext uri="{FF2B5EF4-FFF2-40B4-BE49-F238E27FC236}">
                <a16:creationId xmlns:a16="http://schemas.microsoft.com/office/drawing/2014/main" xmlns="" id="{6D11C970-3E8A-4AED-9024-7B2A10147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USA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2018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767FF019-7DD7-4861-A207-00643F07E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94" y="273512"/>
            <a:ext cx="3012691" cy="986656"/>
          </a:xfrm>
          <a:prstGeom prst="rect">
            <a:avLst/>
          </a:prstGeom>
        </p:spPr>
      </p:pic>
      <p:pic>
        <p:nvPicPr>
          <p:cNvPr id="3" name="Picture 2" descr="A picture containing outdoor, sky, truck, road&#10;&#10;Description generated with very high confidence">
            <a:extLst>
              <a:ext uri="{FF2B5EF4-FFF2-40B4-BE49-F238E27FC236}">
                <a16:creationId xmlns:a16="http://schemas.microsoft.com/office/drawing/2014/main" xmlns="" id="{D2110AE6-87B8-43B7-809A-AE25AF8BC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7" y="2276872"/>
            <a:ext cx="2237993" cy="1678495"/>
          </a:xfrm>
          <a:prstGeom prst="rect">
            <a:avLst/>
          </a:prstGeom>
        </p:spPr>
      </p:pic>
      <p:pic>
        <p:nvPicPr>
          <p:cNvPr id="6" name="Picture 5" descr="A picture containing sky, outdoor, ground, transport&#10;&#10;Description generated with very high confidence">
            <a:extLst>
              <a:ext uri="{FF2B5EF4-FFF2-40B4-BE49-F238E27FC236}">
                <a16:creationId xmlns:a16="http://schemas.microsoft.com/office/drawing/2014/main" xmlns="" id="{DFC354E7-8391-4374-A386-B17820DA8A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" y="4054208"/>
            <a:ext cx="2270050" cy="17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" y="10716"/>
            <a:ext cx="9144000" cy="6845046"/>
          </a:xfrm>
          <a:prstGeom prst="rect">
            <a:avLst/>
          </a:prstGeom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xmlns="" id="{DDE9E259-1C2D-445D-A3F5-AE57E72FF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3600400" cy="76724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USA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THLG member since 2018</a:t>
            </a:r>
            <a:endParaRPr lang="el-G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Ορθογώνιο 22">
            <a:hlinkClick r:id="rId4"/>
            <a:extLst>
              <a:ext uri="{FF2B5EF4-FFF2-40B4-BE49-F238E27FC236}">
                <a16:creationId xmlns:a16="http://schemas.microsoft.com/office/drawing/2014/main" xmlns="" id="{655A9DD4-F290-4AAD-AC83-1A16902C0D74}"/>
              </a:ext>
            </a:extLst>
          </p:cNvPr>
          <p:cNvSpPr/>
          <p:nvPr/>
        </p:nvSpPr>
        <p:spPr>
          <a:xfrm>
            <a:off x="323528" y="3125387"/>
            <a:ext cx="151216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</a:rPr>
              <a:t>Transformer Delivery Video</a:t>
            </a:r>
          </a:p>
        </p:txBody>
      </p:sp>
      <p:sp>
        <p:nvSpPr>
          <p:cNvPr id="24" name="Ορθογώνιο 23">
            <a:hlinkClick r:id="rId5"/>
            <a:extLst>
              <a:ext uri="{FF2B5EF4-FFF2-40B4-BE49-F238E27FC236}">
                <a16:creationId xmlns:a16="http://schemas.microsoft.com/office/drawing/2014/main" xmlns="" id="{A40B9C54-F404-4F60-96A3-44F83C0D06F1}"/>
              </a:ext>
            </a:extLst>
          </p:cNvPr>
          <p:cNvSpPr/>
          <p:nvPr/>
        </p:nvSpPr>
        <p:spPr>
          <a:xfrm>
            <a:off x="2412222" y="3126557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</a:rPr>
              <a:t>Special Train      Video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F1DC0C-4735-460E-B115-40FFA03A575F}"/>
              </a:ext>
            </a:extLst>
          </p:cNvPr>
          <p:cNvSpPr txBox="1"/>
          <p:nvPr/>
        </p:nvSpPr>
        <p:spPr>
          <a:xfrm>
            <a:off x="6373536" y="1684961"/>
            <a:ext cx="255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Join us on social media</a:t>
            </a:r>
            <a:endParaRPr lang="en-US" sz="2000" dirty="0"/>
          </a:p>
        </p:txBody>
      </p:sp>
      <p:pic>
        <p:nvPicPr>
          <p:cNvPr id="4" name="Εικόνα 3">
            <a:hlinkClick r:id="rId6"/>
            <a:extLst>
              <a:ext uri="{FF2B5EF4-FFF2-40B4-BE49-F238E27FC236}">
                <a16:creationId xmlns:a16="http://schemas.microsoft.com/office/drawing/2014/main" xmlns="" id="{E3D2B094-6F0B-4767-A606-EFE8D1407C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36" y="2300897"/>
            <a:ext cx="396000" cy="396000"/>
          </a:xfrm>
          <a:prstGeom prst="rect">
            <a:avLst/>
          </a:prstGeom>
        </p:spPr>
      </p:pic>
      <p:pic>
        <p:nvPicPr>
          <p:cNvPr id="9" name="Εικόνα 8">
            <a:hlinkClick r:id="rId8"/>
            <a:extLst>
              <a:ext uri="{FF2B5EF4-FFF2-40B4-BE49-F238E27FC236}">
                <a16:creationId xmlns:a16="http://schemas.microsoft.com/office/drawing/2014/main" xmlns="" id="{E07CABEC-5654-42F3-A8E1-CB0D4B1EBB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84" y="2301746"/>
            <a:ext cx="435272" cy="396000"/>
          </a:xfrm>
          <a:prstGeom prst="rect">
            <a:avLst/>
          </a:prstGeom>
        </p:spPr>
      </p:pic>
      <p:pic>
        <p:nvPicPr>
          <p:cNvPr id="13" name="Εικόνα 12">
            <a:hlinkClick r:id="rId10"/>
            <a:extLst>
              <a:ext uri="{FF2B5EF4-FFF2-40B4-BE49-F238E27FC236}">
                <a16:creationId xmlns:a16="http://schemas.microsoft.com/office/drawing/2014/main" xmlns="" id="{29B7230B-47D4-444D-B2E9-5E09FBA722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215" y="2283514"/>
            <a:ext cx="439200" cy="43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Participation in other Groups: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Ορθογώνιο 24">
            <a:hlinkClick r:id="rId12"/>
            <a:extLst>
              <a:ext uri="{FF2B5EF4-FFF2-40B4-BE49-F238E27FC236}">
                <a16:creationId xmlns:a16="http://schemas.microsoft.com/office/drawing/2014/main" xmlns="" id="{BC78FC09-C99D-41CB-B8D2-205340828FC3}"/>
              </a:ext>
            </a:extLst>
          </p:cNvPr>
          <p:cNvSpPr/>
          <p:nvPr/>
        </p:nvSpPr>
        <p:spPr>
          <a:xfrm>
            <a:off x="4360095" y="313439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76092"/>
                </a:solidFill>
              </a:rPr>
              <a:t>Vessel Delivery Video</a:t>
            </a:r>
          </a:p>
        </p:txBody>
      </p:sp>
      <p:pic>
        <p:nvPicPr>
          <p:cNvPr id="26" name="Picture 2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0D4A7E89-FB86-407D-B266-A38EF9A262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94" y="273512"/>
            <a:ext cx="3012691" cy="986656"/>
          </a:xfrm>
          <a:prstGeom prst="rect">
            <a:avLst/>
          </a:prstGeom>
        </p:spPr>
      </p:pic>
      <p:pic>
        <p:nvPicPr>
          <p:cNvPr id="2050" name="Picture 2" descr="http://www.rica.org/graphics/logo.png">
            <a:extLst>
              <a:ext uri="{FF2B5EF4-FFF2-40B4-BE49-F238E27FC236}">
                <a16:creationId xmlns:a16="http://schemas.microsoft.com/office/drawing/2014/main" xmlns="" id="{8AC2F301-D0DE-4E25-B115-3981E3A8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462" y="5513604"/>
            <a:ext cx="33147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rane next to a building&#10;&#10;Description generated with high confidence">
            <a:extLst>
              <a:ext uri="{FF2B5EF4-FFF2-40B4-BE49-F238E27FC236}">
                <a16:creationId xmlns:a16="http://schemas.microsoft.com/office/drawing/2014/main" xmlns="" id="{5AC04DA8-264F-4BCE-9C83-DBEA2ECAB6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9" y="3691965"/>
            <a:ext cx="2967351" cy="1669630"/>
          </a:xfrm>
          <a:prstGeom prst="rect">
            <a:avLst/>
          </a:prstGeom>
        </p:spPr>
      </p:pic>
      <p:pic>
        <p:nvPicPr>
          <p:cNvPr id="15" name="Picture 14" descr="A picture containing tree&#10;&#10;Description generated with very high confidence">
            <a:extLst>
              <a:ext uri="{FF2B5EF4-FFF2-40B4-BE49-F238E27FC236}">
                <a16:creationId xmlns:a16="http://schemas.microsoft.com/office/drawing/2014/main" xmlns="" id="{422EF847-AD2A-45A4-9EE6-56217A0E95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20" y="3680869"/>
            <a:ext cx="2225511" cy="1667897"/>
          </a:xfrm>
          <a:prstGeom prst="rect">
            <a:avLst/>
          </a:prstGeom>
        </p:spPr>
      </p:pic>
      <p:pic>
        <p:nvPicPr>
          <p:cNvPr id="18" name="Picture 17" descr="A train on a track with smoke coming out of it&#10;&#10;Description generated with very high confidence">
            <a:extLst>
              <a:ext uri="{FF2B5EF4-FFF2-40B4-BE49-F238E27FC236}">
                <a16:creationId xmlns:a16="http://schemas.microsoft.com/office/drawing/2014/main" xmlns="" id="{99A6B4E7-BC7D-4C54-8644-06D3C18CBF4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13" y="3662902"/>
            <a:ext cx="2556144" cy="1703830"/>
          </a:xfrm>
          <a:prstGeom prst="rect">
            <a:avLst/>
          </a:prstGeom>
        </p:spPr>
      </p:pic>
      <p:pic>
        <p:nvPicPr>
          <p:cNvPr id="21" name="Picture 20" descr="A picture containing sky, outdoor, building, road&#10;&#10;Description generated with very high confidence">
            <a:hlinkClick r:id="rId18"/>
            <a:extLst>
              <a:ext uri="{FF2B5EF4-FFF2-40B4-BE49-F238E27FC236}">
                <a16:creationId xmlns:a16="http://schemas.microsoft.com/office/drawing/2014/main" xmlns="" id="{5C95702E-2C94-4C86-8C77-B957128FBBA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4" y="2072718"/>
            <a:ext cx="1685196" cy="950096"/>
          </a:xfrm>
          <a:prstGeom prst="rect">
            <a:avLst/>
          </a:prstGeom>
        </p:spPr>
      </p:pic>
      <p:pic>
        <p:nvPicPr>
          <p:cNvPr id="30" name="Picture 29" descr="A train on a track&#10;&#10;Description generated with high confidence">
            <a:hlinkClick r:id="rId20"/>
            <a:extLst>
              <a:ext uri="{FF2B5EF4-FFF2-40B4-BE49-F238E27FC236}">
                <a16:creationId xmlns:a16="http://schemas.microsoft.com/office/drawing/2014/main" xmlns="" id="{6446365F-5167-4780-BB05-C86227857BB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93" y="2045934"/>
            <a:ext cx="1780943" cy="1000003"/>
          </a:xfrm>
          <a:prstGeom prst="rect">
            <a:avLst/>
          </a:prstGeom>
        </p:spPr>
      </p:pic>
      <p:pic>
        <p:nvPicPr>
          <p:cNvPr id="33" name="Picture 32" descr="A picture containing sky, train, outdoor, track&#10;&#10;Description generated with very high confidence">
            <a:hlinkClick r:id="rId22"/>
            <a:extLst>
              <a:ext uri="{FF2B5EF4-FFF2-40B4-BE49-F238E27FC236}">
                <a16:creationId xmlns:a16="http://schemas.microsoft.com/office/drawing/2014/main" xmlns="" id="{1EEEB462-528D-48D1-8DD1-25E315914CA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10" y="2042684"/>
            <a:ext cx="1874204" cy="10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116</Words>
  <Application>Microsoft Office PowerPoint</Application>
  <PresentationFormat>Προβολή στην οθόνη (4:3)</PresentationFormat>
  <Paragraphs>47</Paragraphs>
  <Slides>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USA THLG member since 2018</vt:lpstr>
      <vt:lpstr>USA THLG member since 2018</vt:lpstr>
      <vt:lpstr>USA THLG member since 2018</vt:lpstr>
      <vt:lpstr>USA THLG member since 2018</vt:lpstr>
      <vt:lpstr>USA THLG member since 2018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user</cp:lastModifiedBy>
  <cp:revision>59</cp:revision>
  <cp:lastPrinted>2018-03-23T12:48:57Z</cp:lastPrinted>
  <dcterms:created xsi:type="dcterms:W3CDTF">2017-11-25T11:32:26Z</dcterms:created>
  <dcterms:modified xsi:type="dcterms:W3CDTF">2018-04-23T11:36:50Z</dcterms:modified>
</cp:coreProperties>
</file>