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56" r:id="rId4"/>
    <p:sldId id="260" r:id="rId5"/>
    <p:sldId id="261" r:id="rId6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DD04F-6EC0-4C29-ABD1-C4FD115AD0A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44E50B-4145-48C3-A41D-F98050782EAD}">
      <dgm:prSet phldrT="[Text]" custT="1"/>
      <dgm:spPr>
        <a:solidFill>
          <a:schemeClr val="tx2">
            <a:lumMod val="95000"/>
            <a:lumOff val="5000"/>
          </a:schemeClr>
        </a:solidFill>
      </dgm:spPr>
      <dgm:t>
        <a:bodyPr/>
        <a:lstStyle/>
        <a:p>
          <a:r>
            <a:rPr lang="en-US" sz="1600" b="1" dirty="0">
              <a:latin typeface="Times New Roman" pitchFamily="18" charset="0"/>
              <a:cs typeface="Times New Roman" pitchFamily="18" charset="0"/>
            </a:rPr>
            <a:t>Over Size Cargo &amp; Projects</a:t>
          </a:r>
        </a:p>
      </dgm:t>
    </dgm:pt>
    <dgm:pt modelId="{B6167D23-13D7-4BF0-8F1F-598ACE4B432D}" type="parTrans" cxnId="{62554CC8-6A43-49CE-A3BD-B2292E2ADA9F}">
      <dgm:prSet/>
      <dgm:spPr/>
      <dgm:t>
        <a:bodyPr/>
        <a:lstStyle/>
        <a:p>
          <a:endParaRPr lang="en-US"/>
        </a:p>
      </dgm:t>
    </dgm:pt>
    <dgm:pt modelId="{EF03AC81-EE66-4955-9CD8-C70CBC501FA7}" type="sibTrans" cxnId="{62554CC8-6A43-49CE-A3BD-B2292E2ADA9F}">
      <dgm:prSet/>
      <dgm:spPr/>
      <dgm:t>
        <a:bodyPr/>
        <a:lstStyle/>
        <a:p>
          <a:endParaRPr lang="en-US"/>
        </a:p>
      </dgm:t>
    </dgm:pt>
    <dgm:pt modelId="{92A25B0D-C49E-417E-8823-09D76D9CF933}">
      <dgm:prSet custT="1"/>
      <dgm:spPr>
        <a:solidFill>
          <a:schemeClr val="bg1">
            <a:lumMod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Over Size Cargo &amp; Project  Logistics</a:t>
          </a:r>
        </a:p>
      </dgm:t>
    </dgm:pt>
    <dgm:pt modelId="{D329C2AF-E659-46BA-9CC0-01E6A64702B9}" type="parTrans" cxnId="{5A56A451-3117-44C9-A86C-8D8FB269E2C5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FB373C30-C43B-4B8B-96AB-0B42EC1E951B}" type="sibTrans" cxnId="{5A56A451-3117-44C9-A86C-8D8FB269E2C5}">
      <dgm:prSet/>
      <dgm:spPr/>
      <dgm:t>
        <a:bodyPr/>
        <a:lstStyle/>
        <a:p>
          <a:endParaRPr lang="en-US"/>
        </a:p>
      </dgm:t>
    </dgm:pt>
    <dgm:pt modelId="{5C5B32FC-FFDD-4E35-9A17-D10D18948E7F}">
      <dgm:prSet custT="1"/>
      <dgm:spPr>
        <a:solidFill>
          <a:schemeClr val="bg1">
            <a:lumMod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Cranes , Lifting Equipment's &amp; Self Propelled Machinery Relocation</a:t>
          </a:r>
          <a:endParaRPr lang="en-GB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E4CA2B-0CAE-4845-80B7-2CCE4E80EEF9}" type="parTrans" cxnId="{385EFBD9-5EC6-4CCF-80E7-39C3C01709EF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18B90C41-DC2D-4C01-9497-EE98DD7E83A0}" type="sibTrans" cxnId="{385EFBD9-5EC6-4CCF-80E7-39C3C01709EF}">
      <dgm:prSet/>
      <dgm:spPr/>
      <dgm:t>
        <a:bodyPr/>
        <a:lstStyle/>
        <a:p>
          <a:endParaRPr lang="en-US"/>
        </a:p>
      </dgm:t>
    </dgm:pt>
    <dgm:pt modelId="{D73E48F7-D826-4375-944A-21F167E07D66}">
      <dgm:prSet custT="1"/>
      <dgm:spPr>
        <a:solidFill>
          <a:schemeClr val="bg1">
            <a:lumMod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Heavy Cranes Rental &amp; Services</a:t>
          </a:r>
          <a:endParaRPr lang="en-GB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02DD67-47F2-4DE1-8ED8-9B04E3F76462}" type="parTrans" cxnId="{8F1CCD88-9D7C-454A-889E-D3DDA3EFBB54}">
      <dgm:prSet/>
      <dgm:spPr>
        <a:ln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71D436E9-1571-43C7-B8CA-8D1BFDD885C4}" type="sibTrans" cxnId="{8F1CCD88-9D7C-454A-889E-D3DDA3EFBB54}">
      <dgm:prSet/>
      <dgm:spPr/>
      <dgm:t>
        <a:bodyPr/>
        <a:lstStyle/>
        <a:p>
          <a:endParaRPr lang="en-US"/>
        </a:p>
      </dgm:t>
    </dgm:pt>
    <dgm:pt modelId="{969AC2F9-75EC-4919-98C3-145FFF69D737}">
      <dgm:prSet custT="1"/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12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Shipping Agencies: NVOCC (Containers)   LCL   Breakbulk</a:t>
          </a:r>
          <a:endParaRPr lang="en-GB" sz="1200" b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B163089-4D6E-4F94-B06A-40B4C1EF8D61}" type="parTrans" cxnId="{B8306202-47C2-4B7B-A4BA-6EF52B56667B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B0EA4CB8-2528-4CE9-BD1B-505A6A6C5558}" type="sibTrans" cxnId="{B8306202-47C2-4B7B-A4BA-6EF52B56667B}">
      <dgm:prSet/>
      <dgm:spPr/>
      <dgm:t>
        <a:bodyPr/>
        <a:lstStyle/>
        <a:p>
          <a:endParaRPr lang="en-US"/>
        </a:p>
      </dgm:t>
    </dgm:pt>
    <dgm:pt modelId="{F5793216-6767-41D6-A5CD-BEC67A2644BA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Aid &amp; Ration deliveries for Red Cross , UN &amp; NGO’s</a:t>
          </a:r>
          <a:endParaRPr lang="en-GB" sz="1200" b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0B96257-A0D4-4655-8D40-360F95F50766}" type="parTrans" cxnId="{366777DA-2118-4022-9BD1-33E4D9D107CA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9AEFD700-7A1E-4A46-A23E-2E66FF3CBF44}" type="sibTrans" cxnId="{366777DA-2118-4022-9BD1-33E4D9D107CA}">
      <dgm:prSet/>
      <dgm:spPr/>
      <dgm:t>
        <a:bodyPr/>
        <a:lstStyle/>
        <a:p>
          <a:endParaRPr lang="en-US"/>
        </a:p>
      </dgm:t>
    </dgm:pt>
    <dgm:pt modelId="{705C81FA-EAC4-47C2-832C-49AE22F9F9AE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Transit Cargo handling from Syria to Iraq &amp; Jordan</a:t>
          </a:r>
          <a:endParaRPr lang="en-GB" sz="1200" b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43D7598-FD81-4987-82D7-B21AD8630E44}" type="parTrans" cxnId="{0E673F26-9600-45C2-89C6-D8F5EB282600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141E843-0ED5-4707-BB00-19D46B84F634}" type="sibTrans" cxnId="{0E673F26-9600-45C2-89C6-D8F5EB282600}">
      <dgm:prSet/>
      <dgm:spPr/>
      <dgm:t>
        <a:bodyPr/>
        <a:lstStyle/>
        <a:p>
          <a:endParaRPr lang="en-US"/>
        </a:p>
      </dgm:t>
    </dgm:pt>
    <dgm:pt modelId="{222FC820-9DA0-4C9C-A5A1-33CB0061325F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2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Door to Door Sea or Air consolidation Import from selected origins</a:t>
          </a:r>
          <a:endParaRPr lang="en-GB" sz="1200" b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B1330E2-9EED-494C-8B9B-8E7B892587E3}" type="parTrans" cxnId="{B8766231-177E-49F6-8275-51FE8C80F164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F705AA0-E07B-4320-8A8D-196737774CAF}" type="sibTrans" cxnId="{B8766231-177E-49F6-8275-51FE8C80F164}">
      <dgm:prSet/>
      <dgm:spPr/>
      <dgm:t>
        <a:bodyPr/>
        <a:lstStyle/>
        <a:p>
          <a:endParaRPr lang="en-US"/>
        </a:p>
      </dgm:t>
    </dgm:pt>
    <dgm:pt modelId="{35D27B64-2743-4216-8343-8931EF848538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1200" b="1" dirty="0">
              <a:latin typeface="Times New Roman" pitchFamily="18" charset="0"/>
              <a:cs typeface="Times New Roman" pitchFamily="18" charset="0"/>
            </a:rPr>
            <a:t>Door to Door </a:t>
          </a:r>
          <a:r>
            <a:rPr lang="en-US" sz="1200" b="1" dirty="0" err="1">
              <a:latin typeface="Times New Roman" pitchFamily="18" charset="0"/>
              <a:cs typeface="Times New Roman" pitchFamily="18" charset="0"/>
            </a:rPr>
            <a:t>Balikabian</a:t>
          </a:r>
          <a:r>
            <a:rPr lang="en-US" sz="1200" b="1" dirty="0">
              <a:latin typeface="Times New Roman" pitchFamily="18" charset="0"/>
              <a:cs typeface="Times New Roman" pitchFamily="18" charset="0"/>
            </a:rPr>
            <a:t> from Syria/Lebanon/Jordan</a:t>
          </a:r>
          <a:endParaRPr lang="en-GB" sz="1200" b="1" dirty="0">
            <a:latin typeface="Times New Roman" pitchFamily="18" charset="0"/>
            <a:cs typeface="Times New Roman" pitchFamily="18" charset="0"/>
          </a:endParaRPr>
        </a:p>
      </dgm:t>
    </dgm:pt>
    <dgm:pt modelId="{EEA2110B-119E-4E4E-85F8-EB0542DF7100}" type="parTrans" cxnId="{518C3B80-82B9-4DF1-81A1-2FE07E8D5F1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FFD302E4-FE19-4FCD-B6DD-07503ECA7EDB}" type="sibTrans" cxnId="{518C3B80-82B9-4DF1-81A1-2FE07E8D5F14}">
      <dgm:prSet/>
      <dgm:spPr/>
      <dgm:t>
        <a:bodyPr/>
        <a:lstStyle/>
        <a:p>
          <a:endParaRPr lang="en-US"/>
        </a:p>
      </dgm:t>
    </dgm:pt>
    <dgm:pt modelId="{AEFD1776-C418-4377-BE41-A048BB70E6D7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1200" b="1" dirty="0">
              <a:latin typeface="Times New Roman" pitchFamily="18" charset="0"/>
              <a:cs typeface="Times New Roman" pitchFamily="18" charset="0"/>
            </a:rPr>
            <a:t>Events &amp; Exhibition logistics</a:t>
          </a:r>
          <a:endParaRPr lang="en-GB" sz="1200" b="1" dirty="0">
            <a:latin typeface="Times New Roman" pitchFamily="18" charset="0"/>
            <a:cs typeface="Times New Roman" pitchFamily="18" charset="0"/>
          </a:endParaRPr>
        </a:p>
      </dgm:t>
    </dgm:pt>
    <dgm:pt modelId="{277E133C-86B9-404E-AA6C-824EE00029BC}" type="parTrans" cxnId="{3FAEA4F7-A1B7-48A6-82A3-9D2CEB586198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GB"/>
        </a:p>
      </dgm:t>
    </dgm:pt>
    <dgm:pt modelId="{BF343D57-1904-410B-A8B9-6991E41BD48B}" type="sibTrans" cxnId="{3FAEA4F7-A1B7-48A6-82A3-9D2CEB586198}">
      <dgm:prSet/>
      <dgm:spPr/>
      <dgm:t>
        <a:bodyPr/>
        <a:lstStyle/>
        <a:p>
          <a:endParaRPr lang="en-GB"/>
        </a:p>
      </dgm:t>
    </dgm:pt>
    <dgm:pt modelId="{D4E1B41A-A47A-47EC-AFDF-44CBBF70E856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1200" b="1" dirty="0">
              <a:latin typeface="Times New Roman" pitchFamily="18" charset="0"/>
              <a:cs typeface="Times New Roman" pitchFamily="18" charset="0"/>
            </a:rPr>
            <a:t>Relocation of Household , Personal, Offices including handling Diplomatic Goods</a:t>
          </a:r>
          <a:endParaRPr lang="en-GB" sz="1200" b="1" dirty="0">
            <a:latin typeface="Times New Roman" pitchFamily="18" charset="0"/>
            <a:cs typeface="Times New Roman" pitchFamily="18" charset="0"/>
          </a:endParaRPr>
        </a:p>
      </dgm:t>
    </dgm:pt>
    <dgm:pt modelId="{48758F59-59E5-4B06-A54A-64C9D715CDCB}" type="parTrans" cxnId="{DB04ED00-2649-462D-BAF2-FB21B301D43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GB"/>
        </a:p>
      </dgm:t>
    </dgm:pt>
    <dgm:pt modelId="{6FACC10F-819D-430E-B6A6-6B5FE14CAE67}" type="sibTrans" cxnId="{DB04ED00-2649-462D-BAF2-FB21B301D43E}">
      <dgm:prSet/>
      <dgm:spPr/>
      <dgm:t>
        <a:bodyPr/>
        <a:lstStyle/>
        <a:p>
          <a:endParaRPr lang="en-GB"/>
        </a:p>
      </dgm:t>
    </dgm:pt>
    <dgm:pt modelId="{698AA9CA-732D-4DD5-9A6E-49F5985317E7}">
      <dgm:prSet custT="1"/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12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Container Inspection &amp; Repairs</a:t>
          </a:r>
          <a:endParaRPr lang="en-GB" sz="1200" b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52CEE-B477-45AE-ABAB-6940AFC437AE}" type="parTrans" cxnId="{547F4CE3-E01C-496A-8148-92E96EB3C6DC}">
      <dgm:prSet/>
      <dgm:spPr>
        <a:ln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D8BE26F1-C2B9-4021-8B4E-1370991C0283}" type="sibTrans" cxnId="{547F4CE3-E01C-496A-8148-92E96EB3C6DC}">
      <dgm:prSet/>
      <dgm:spPr/>
      <dgm:t>
        <a:bodyPr/>
        <a:lstStyle/>
        <a:p>
          <a:endParaRPr lang="en-GB"/>
        </a:p>
      </dgm:t>
    </dgm:pt>
    <dgm:pt modelId="{0A2C0264-ACCC-4B89-8187-302484C51DD7}">
      <dgm:prSet custT="1"/>
      <dgm:spPr>
        <a:solidFill>
          <a:srgbClr val="002060"/>
        </a:solidFill>
      </dgm:spPr>
      <dgm:t>
        <a:bodyPr/>
        <a:lstStyle/>
        <a:p>
          <a:r>
            <a:rPr lang="en-US" sz="1600" b="1" dirty="0">
              <a:latin typeface="Times New Roman" pitchFamily="18" charset="0"/>
              <a:cs typeface="Times New Roman" pitchFamily="18" charset="0"/>
            </a:rPr>
            <a:t>Shipping Agencies</a:t>
          </a:r>
          <a:endParaRPr lang="en-GB" sz="1600" b="1" dirty="0">
            <a:latin typeface="Times New Roman" pitchFamily="18" charset="0"/>
            <a:cs typeface="Times New Roman" pitchFamily="18" charset="0"/>
          </a:endParaRPr>
        </a:p>
      </dgm:t>
    </dgm:pt>
    <dgm:pt modelId="{11DB6F48-D3B8-4380-A8F5-E0F616EB9FAA}" type="parTrans" cxnId="{62588844-1720-43BD-8E86-66F6823B2CEC}">
      <dgm:prSet/>
      <dgm:spPr/>
      <dgm:t>
        <a:bodyPr/>
        <a:lstStyle/>
        <a:p>
          <a:endParaRPr lang="en-GB"/>
        </a:p>
      </dgm:t>
    </dgm:pt>
    <dgm:pt modelId="{BA639E2A-9C4F-4FDD-A85E-EC82833082EB}" type="sibTrans" cxnId="{62588844-1720-43BD-8E86-66F6823B2CEC}">
      <dgm:prSet/>
      <dgm:spPr/>
      <dgm:t>
        <a:bodyPr/>
        <a:lstStyle/>
        <a:p>
          <a:endParaRPr lang="en-GB"/>
        </a:p>
      </dgm:t>
    </dgm:pt>
    <dgm:pt modelId="{41FB2EBE-BCE0-4934-A688-0E278B7C15C2}">
      <dgm:prSet custT="1"/>
      <dgm:spPr/>
      <dgm:t>
        <a:bodyPr/>
        <a:lstStyle/>
        <a:p>
          <a:r>
            <a:rPr lang="en-US" sz="1600" b="1" dirty="0">
              <a:latin typeface="Times New Roman" pitchFamily="18" charset="0"/>
              <a:cs typeface="Times New Roman" pitchFamily="18" charset="0"/>
            </a:rPr>
            <a:t>General Freight Forwarding</a:t>
          </a:r>
          <a:endParaRPr lang="en-GB" sz="1600" b="1" dirty="0">
            <a:latin typeface="Times New Roman" pitchFamily="18" charset="0"/>
            <a:cs typeface="Times New Roman" pitchFamily="18" charset="0"/>
          </a:endParaRPr>
        </a:p>
      </dgm:t>
    </dgm:pt>
    <dgm:pt modelId="{7E23295A-22B5-46AC-8E14-685F94E5E3F1}" type="parTrans" cxnId="{EC15CC00-C9EE-44EA-ADD8-182B3FECEF1E}">
      <dgm:prSet/>
      <dgm:spPr/>
      <dgm:t>
        <a:bodyPr/>
        <a:lstStyle/>
        <a:p>
          <a:endParaRPr lang="en-GB"/>
        </a:p>
      </dgm:t>
    </dgm:pt>
    <dgm:pt modelId="{86B5122B-4E49-434E-921A-6DD04F3C1159}" type="sibTrans" cxnId="{EC15CC00-C9EE-44EA-ADD8-182B3FECEF1E}">
      <dgm:prSet/>
      <dgm:spPr/>
      <dgm:t>
        <a:bodyPr/>
        <a:lstStyle/>
        <a:p>
          <a:endParaRPr lang="en-GB"/>
        </a:p>
      </dgm:t>
    </dgm:pt>
    <dgm:pt modelId="{72310436-9BEA-44E1-BDD8-43F80C85B8FD}">
      <dgm:prSet custT="1"/>
      <dgm:spPr>
        <a:solidFill>
          <a:schemeClr val="accent5"/>
        </a:solidFill>
      </dgm:spPr>
      <dgm:t>
        <a:bodyPr/>
        <a:lstStyle/>
        <a:p>
          <a:r>
            <a:rPr lang="en-US" sz="160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Relocations</a:t>
          </a:r>
          <a:endParaRPr lang="en-GB" sz="1600" b="1" dirty="0">
            <a:solidFill>
              <a:schemeClr val="tx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041FC2D-1A3C-485D-9B1F-84950E145A2E}" type="parTrans" cxnId="{2AD029DE-50EA-4824-9F0A-18C678AEA519}">
      <dgm:prSet/>
      <dgm:spPr/>
      <dgm:t>
        <a:bodyPr/>
        <a:lstStyle/>
        <a:p>
          <a:endParaRPr lang="en-GB"/>
        </a:p>
      </dgm:t>
    </dgm:pt>
    <dgm:pt modelId="{349B8BB1-6DF3-4CE0-937F-5E3AD177D3EE}" type="sibTrans" cxnId="{2AD029DE-50EA-4824-9F0A-18C678AEA519}">
      <dgm:prSet/>
      <dgm:spPr/>
      <dgm:t>
        <a:bodyPr/>
        <a:lstStyle/>
        <a:p>
          <a:endParaRPr lang="en-GB"/>
        </a:p>
      </dgm:t>
    </dgm:pt>
    <dgm:pt modelId="{A6170DD8-15C7-44A1-9678-C787E0543B95}" type="pres">
      <dgm:prSet presAssocID="{187DD04F-6EC0-4C29-ABD1-C4FD115AD0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CC57DB0-8D7C-4CA8-917F-6D7B99710D05}" type="pres">
      <dgm:prSet presAssocID="{AF44E50B-4145-48C3-A41D-F98050782EAD}" presName="root" presStyleCnt="0"/>
      <dgm:spPr/>
    </dgm:pt>
    <dgm:pt modelId="{056602F8-4E60-4D5E-B2FC-3C00E1F7BDE7}" type="pres">
      <dgm:prSet presAssocID="{AF44E50B-4145-48C3-A41D-F98050782EAD}" presName="rootComposite" presStyleCnt="0"/>
      <dgm:spPr/>
    </dgm:pt>
    <dgm:pt modelId="{9E076150-7B3D-45C1-A84F-17CFF490656A}" type="pres">
      <dgm:prSet presAssocID="{AF44E50B-4145-48C3-A41D-F98050782EAD}" presName="rootText" presStyleLbl="node1" presStyleIdx="0" presStyleCnt="4"/>
      <dgm:spPr/>
      <dgm:t>
        <a:bodyPr/>
        <a:lstStyle/>
        <a:p>
          <a:endParaRPr lang="el-GR"/>
        </a:p>
      </dgm:t>
    </dgm:pt>
    <dgm:pt modelId="{2ACF4592-C246-4135-ABAF-167CAEAC1E6E}" type="pres">
      <dgm:prSet presAssocID="{AF44E50B-4145-48C3-A41D-F98050782EAD}" presName="rootConnector" presStyleLbl="node1" presStyleIdx="0" presStyleCnt="4"/>
      <dgm:spPr/>
      <dgm:t>
        <a:bodyPr/>
        <a:lstStyle/>
        <a:p>
          <a:endParaRPr lang="el-GR"/>
        </a:p>
      </dgm:t>
    </dgm:pt>
    <dgm:pt modelId="{DF09820C-820E-4302-848D-BE077EED7FA8}" type="pres">
      <dgm:prSet presAssocID="{AF44E50B-4145-48C3-A41D-F98050782EAD}" presName="childShape" presStyleCnt="0"/>
      <dgm:spPr/>
    </dgm:pt>
    <dgm:pt modelId="{125E4F84-3AB2-4298-A060-8EC1C4E01FCC}" type="pres">
      <dgm:prSet presAssocID="{D329C2AF-E659-46BA-9CC0-01E6A64702B9}" presName="Name13" presStyleLbl="parChTrans1D2" presStyleIdx="0" presStyleCnt="11"/>
      <dgm:spPr/>
      <dgm:t>
        <a:bodyPr/>
        <a:lstStyle/>
        <a:p>
          <a:endParaRPr lang="el-GR"/>
        </a:p>
      </dgm:t>
    </dgm:pt>
    <dgm:pt modelId="{DE0836A0-7F0E-4E4C-A5F9-CBA93EA49B3B}" type="pres">
      <dgm:prSet presAssocID="{92A25B0D-C49E-417E-8823-09D76D9CF933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8011381-526C-4499-8F5F-F3D8F2F3A796}" type="pres">
      <dgm:prSet presAssocID="{DCE4CA2B-0CAE-4845-80B7-2CCE4E80EEF9}" presName="Name13" presStyleLbl="parChTrans1D2" presStyleIdx="1" presStyleCnt="11"/>
      <dgm:spPr/>
      <dgm:t>
        <a:bodyPr/>
        <a:lstStyle/>
        <a:p>
          <a:endParaRPr lang="el-GR"/>
        </a:p>
      </dgm:t>
    </dgm:pt>
    <dgm:pt modelId="{B17D3B56-9A5F-4A21-9B31-35F4543643AA}" type="pres">
      <dgm:prSet presAssocID="{5C5B32FC-FFDD-4E35-9A17-D10D18948E7F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4F650C-A7DC-4153-A26B-88B44007CBC6}" type="pres">
      <dgm:prSet presAssocID="{7402DD67-47F2-4DE1-8ED8-9B04E3F76462}" presName="Name13" presStyleLbl="parChTrans1D2" presStyleIdx="2" presStyleCnt="11"/>
      <dgm:spPr/>
      <dgm:t>
        <a:bodyPr/>
        <a:lstStyle/>
        <a:p>
          <a:endParaRPr lang="el-GR"/>
        </a:p>
      </dgm:t>
    </dgm:pt>
    <dgm:pt modelId="{ECCBB59E-7DA6-4F9A-B463-3D74F6222FD1}" type="pres">
      <dgm:prSet presAssocID="{D73E48F7-D826-4375-944A-21F167E07D66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2EA54A7-4385-4C02-BCDA-177142C4757B}" type="pres">
      <dgm:prSet presAssocID="{0A2C0264-ACCC-4B89-8187-302484C51DD7}" presName="root" presStyleCnt="0"/>
      <dgm:spPr/>
    </dgm:pt>
    <dgm:pt modelId="{29B693DB-C1ED-4967-B1F8-B6F7E2BEA949}" type="pres">
      <dgm:prSet presAssocID="{0A2C0264-ACCC-4B89-8187-302484C51DD7}" presName="rootComposite" presStyleCnt="0"/>
      <dgm:spPr/>
    </dgm:pt>
    <dgm:pt modelId="{B56014FB-3A20-48D1-B35B-D0C7DBCE3941}" type="pres">
      <dgm:prSet presAssocID="{0A2C0264-ACCC-4B89-8187-302484C51DD7}" presName="rootText" presStyleLbl="node1" presStyleIdx="1" presStyleCnt="4"/>
      <dgm:spPr/>
      <dgm:t>
        <a:bodyPr/>
        <a:lstStyle/>
        <a:p>
          <a:endParaRPr lang="el-GR"/>
        </a:p>
      </dgm:t>
    </dgm:pt>
    <dgm:pt modelId="{09B72646-02C5-49C4-9A35-B20FD74968C8}" type="pres">
      <dgm:prSet presAssocID="{0A2C0264-ACCC-4B89-8187-302484C51DD7}" presName="rootConnector" presStyleLbl="node1" presStyleIdx="1" presStyleCnt="4"/>
      <dgm:spPr/>
      <dgm:t>
        <a:bodyPr/>
        <a:lstStyle/>
        <a:p>
          <a:endParaRPr lang="el-GR"/>
        </a:p>
      </dgm:t>
    </dgm:pt>
    <dgm:pt modelId="{A9665509-2B46-494F-AA1C-E2923C71D6E0}" type="pres">
      <dgm:prSet presAssocID="{0A2C0264-ACCC-4B89-8187-302484C51DD7}" presName="childShape" presStyleCnt="0"/>
      <dgm:spPr/>
    </dgm:pt>
    <dgm:pt modelId="{B06B4A57-7778-420F-847C-10D7E776ABFF}" type="pres">
      <dgm:prSet presAssocID="{6B163089-4D6E-4F94-B06A-40B4C1EF8D61}" presName="Name13" presStyleLbl="parChTrans1D2" presStyleIdx="3" presStyleCnt="11"/>
      <dgm:spPr/>
      <dgm:t>
        <a:bodyPr/>
        <a:lstStyle/>
        <a:p>
          <a:endParaRPr lang="el-GR"/>
        </a:p>
      </dgm:t>
    </dgm:pt>
    <dgm:pt modelId="{4A77FE1B-7E07-45D0-8495-11DEFC87F666}" type="pres">
      <dgm:prSet presAssocID="{969AC2F9-75EC-4919-98C3-145FFF69D737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E41B45-DFCB-4F5E-A010-D97C4FD926B3}" type="pres">
      <dgm:prSet presAssocID="{1AD52CEE-B477-45AE-ABAB-6940AFC437AE}" presName="Name13" presStyleLbl="parChTrans1D2" presStyleIdx="4" presStyleCnt="11"/>
      <dgm:spPr/>
      <dgm:t>
        <a:bodyPr/>
        <a:lstStyle/>
        <a:p>
          <a:endParaRPr lang="el-GR"/>
        </a:p>
      </dgm:t>
    </dgm:pt>
    <dgm:pt modelId="{F07E8619-F4FC-498D-9106-A637E3CC4D85}" type="pres">
      <dgm:prSet presAssocID="{698AA9CA-732D-4DD5-9A6E-49F5985317E7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040F269-B609-4B3E-A6D8-6C30A6D95A09}" type="pres">
      <dgm:prSet presAssocID="{41FB2EBE-BCE0-4934-A688-0E278B7C15C2}" presName="root" presStyleCnt="0"/>
      <dgm:spPr/>
    </dgm:pt>
    <dgm:pt modelId="{EBFA2F58-EA56-4272-BDAB-3B698FD6C2A7}" type="pres">
      <dgm:prSet presAssocID="{41FB2EBE-BCE0-4934-A688-0E278B7C15C2}" presName="rootComposite" presStyleCnt="0"/>
      <dgm:spPr/>
    </dgm:pt>
    <dgm:pt modelId="{E9A02383-B983-41A9-9122-3861A007EACB}" type="pres">
      <dgm:prSet presAssocID="{41FB2EBE-BCE0-4934-A688-0E278B7C15C2}" presName="rootText" presStyleLbl="node1" presStyleIdx="2" presStyleCnt="4"/>
      <dgm:spPr/>
      <dgm:t>
        <a:bodyPr/>
        <a:lstStyle/>
        <a:p>
          <a:endParaRPr lang="el-GR"/>
        </a:p>
      </dgm:t>
    </dgm:pt>
    <dgm:pt modelId="{B3CB1528-7D74-4ADB-B8C3-260FED263A8C}" type="pres">
      <dgm:prSet presAssocID="{41FB2EBE-BCE0-4934-A688-0E278B7C15C2}" presName="rootConnector" presStyleLbl="node1" presStyleIdx="2" presStyleCnt="4"/>
      <dgm:spPr/>
      <dgm:t>
        <a:bodyPr/>
        <a:lstStyle/>
        <a:p>
          <a:endParaRPr lang="el-GR"/>
        </a:p>
      </dgm:t>
    </dgm:pt>
    <dgm:pt modelId="{D5875154-7658-44DD-940B-7689B1F22BB4}" type="pres">
      <dgm:prSet presAssocID="{41FB2EBE-BCE0-4934-A688-0E278B7C15C2}" presName="childShape" presStyleCnt="0"/>
      <dgm:spPr/>
    </dgm:pt>
    <dgm:pt modelId="{5C7847FB-0EDF-484C-AA60-B2EBDCC1763A}" type="pres">
      <dgm:prSet presAssocID="{50B96257-A0D4-4655-8D40-360F95F50766}" presName="Name13" presStyleLbl="parChTrans1D2" presStyleIdx="5" presStyleCnt="11"/>
      <dgm:spPr/>
      <dgm:t>
        <a:bodyPr/>
        <a:lstStyle/>
        <a:p>
          <a:endParaRPr lang="el-GR"/>
        </a:p>
      </dgm:t>
    </dgm:pt>
    <dgm:pt modelId="{36CCFD0D-1E55-4CF9-9D97-D8914BD2D8AE}" type="pres">
      <dgm:prSet presAssocID="{F5793216-6767-41D6-A5CD-BEC67A2644BA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C6875E6-EB2B-46E8-8735-A264899F4A43}" type="pres">
      <dgm:prSet presAssocID="{543D7598-FD81-4987-82D7-B21AD8630E44}" presName="Name13" presStyleLbl="parChTrans1D2" presStyleIdx="6" presStyleCnt="11"/>
      <dgm:spPr/>
      <dgm:t>
        <a:bodyPr/>
        <a:lstStyle/>
        <a:p>
          <a:endParaRPr lang="el-GR"/>
        </a:p>
      </dgm:t>
    </dgm:pt>
    <dgm:pt modelId="{85A1C1DC-D9ED-415F-AD48-1A22FF41A9E5}" type="pres">
      <dgm:prSet presAssocID="{705C81FA-EAC4-47C2-832C-49AE22F9F9AE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E5F8AA-A609-48D1-9055-F4E6ABD86061}" type="pres">
      <dgm:prSet presAssocID="{BB1330E2-9EED-494C-8B9B-8E7B892587E3}" presName="Name13" presStyleLbl="parChTrans1D2" presStyleIdx="7" presStyleCnt="11"/>
      <dgm:spPr/>
      <dgm:t>
        <a:bodyPr/>
        <a:lstStyle/>
        <a:p>
          <a:endParaRPr lang="el-GR"/>
        </a:p>
      </dgm:t>
    </dgm:pt>
    <dgm:pt modelId="{69907045-A36B-4B06-962F-D07BEE8FDDF7}" type="pres">
      <dgm:prSet presAssocID="{222FC820-9DA0-4C9C-A5A1-33CB0061325F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2BBCCB3-2FE9-4CD9-A97B-BA2B47844EF0}" type="pres">
      <dgm:prSet presAssocID="{72310436-9BEA-44E1-BDD8-43F80C85B8FD}" presName="root" presStyleCnt="0"/>
      <dgm:spPr/>
    </dgm:pt>
    <dgm:pt modelId="{CAC6C32C-A3F9-4AE8-ABE6-15DEC34BD523}" type="pres">
      <dgm:prSet presAssocID="{72310436-9BEA-44E1-BDD8-43F80C85B8FD}" presName="rootComposite" presStyleCnt="0"/>
      <dgm:spPr/>
    </dgm:pt>
    <dgm:pt modelId="{10A5C31A-71D7-4E5B-8420-3ED4285C7877}" type="pres">
      <dgm:prSet presAssocID="{72310436-9BEA-44E1-BDD8-43F80C85B8FD}" presName="rootText" presStyleLbl="node1" presStyleIdx="3" presStyleCnt="4"/>
      <dgm:spPr/>
      <dgm:t>
        <a:bodyPr/>
        <a:lstStyle/>
        <a:p>
          <a:endParaRPr lang="el-GR"/>
        </a:p>
      </dgm:t>
    </dgm:pt>
    <dgm:pt modelId="{96599171-0F2F-48A2-9503-8486C6C880F8}" type="pres">
      <dgm:prSet presAssocID="{72310436-9BEA-44E1-BDD8-43F80C85B8FD}" presName="rootConnector" presStyleLbl="node1" presStyleIdx="3" presStyleCnt="4"/>
      <dgm:spPr/>
      <dgm:t>
        <a:bodyPr/>
        <a:lstStyle/>
        <a:p>
          <a:endParaRPr lang="el-GR"/>
        </a:p>
      </dgm:t>
    </dgm:pt>
    <dgm:pt modelId="{7E19B771-FC76-4C75-9D34-36AB895DF368}" type="pres">
      <dgm:prSet presAssocID="{72310436-9BEA-44E1-BDD8-43F80C85B8FD}" presName="childShape" presStyleCnt="0"/>
      <dgm:spPr/>
    </dgm:pt>
    <dgm:pt modelId="{2BE96388-4380-4239-A1C5-CB0A8715A34E}" type="pres">
      <dgm:prSet presAssocID="{EEA2110B-119E-4E4E-85F8-EB0542DF7100}" presName="Name13" presStyleLbl="parChTrans1D2" presStyleIdx="8" presStyleCnt="11"/>
      <dgm:spPr/>
      <dgm:t>
        <a:bodyPr/>
        <a:lstStyle/>
        <a:p>
          <a:endParaRPr lang="el-GR"/>
        </a:p>
      </dgm:t>
    </dgm:pt>
    <dgm:pt modelId="{6122C48C-F897-47FC-AB9C-99C4311451DD}" type="pres">
      <dgm:prSet presAssocID="{35D27B64-2743-4216-8343-8931EF848538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E793C1-DD5E-470D-92B3-C174072BC191}" type="pres">
      <dgm:prSet presAssocID="{277E133C-86B9-404E-AA6C-824EE00029BC}" presName="Name13" presStyleLbl="parChTrans1D2" presStyleIdx="9" presStyleCnt="11"/>
      <dgm:spPr/>
      <dgm:t>
        <a:bodyPr/>
        <a:lstStyle/>
        <a:p>
          <a:endParaRPr lang="el-GR"/>
        </a:p>
      </dgm:t>
    </dgm:pt>
    <dgm:pt modelId="{DA4F984C-A920-4A83-A2B0-7D6BCCED2489}" type="pres">
      <dgm:prSet presAssocID="{AEFD1776-C418-4377-BE41-A048BB70E6D7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144BE8-5C5F-43D1-ADD1-A475CA1FB1E4}" type="pres">
      <dgm:prSet presAssocID="{48758F59-59E5-4B06-A54A-64C9D715CDCB}" presName="Name13" presStyleLbl="parChTrans1D2" presStyleIdx="10" presStyleCnt="11"/>
      <dgm:spPr/>
      <dgm:t>
        <a:bodyPr/>
        <a:lstStyle/>
        <a:p>
          <a:endParaRPr lang="el-GR"/>
        </a:p>
      </dgm:t>
    </dgm:pt>
    <dgm:pt modelId="{DA1BA4EA-EFFE-418C-8372-2F115A0E7D5B}" type="pres">
      <dgm:prSet presAssocID="{D4E1B41A-A47A-47EC-AFDF-44CBBF70E856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F487329-2ACD-4FEC-8B4E-19A803942120}" type="presOf" srcId="{5C5B32FC-FFDD-4E35-9A17-D10D18948E7F}" destId="{B17D3B56-9A5F-4A21-9B31-35F4543643AA}" srcOrd="0" destOrd="0" presId="urn:microsoft.com/office/officeart/2005/8/layout/hierarchy3"/>
    <dgm:cxn modelId="{366777DA-2118-4022-9BD1-33E4D9D107CA}" srcId="{41FB2EBE-BCE0-4934-A688-0E278B7C15C2}" destId="{F5793216-6767-41D6-A5CD-BEC67A2644BA}" srcOrd="0" destOrd="0" parTransId="{50B96257-A0D4-4655-8D40-360F95F50766}" sibTransId="{9AEFD700-7A1E-4A46-A23E-2E66FF3CBF44}"/>
    <dgm:cxn modelId="{DB04ED00-2649-462D-BAF2-FB21B301D43E}" srcId="{72310436-9BEA-44E1-BDD8-43F80C85B8FD}" destId="{D4E1B41A-A47A-47EC-AFDF-44CBBF70E856}" srcOrd="2" destOrd="0" parTransId="{48758F59-59E5-4B06-A54A-64C9D715CDCB}" sibTransId="{6FACC10F-819D-430E-B6A6-6B5FE14CAE67}"/>
    <dgm:cxn modelId="{7A4AAEAF-0AA8-4DE2-9AED-62203C30AC90}" type="presOf" srcId="{277E133C-86B9-404E-AA6C-824EE00029BC}" destId="{CFE793C1-DD5E-470D-92B3-C174072BC191}" srcOrd="0" destOrd="0" presId="urn:microsoft.com/office/officeart/2005/8/layout/hierarchy3"/>
    <dgm:cxn modelId="{1D8C6B0C-C630-449C-A761-68188BD82C1D}" type="presOf" srcId="{50B96257-A0D4-4655-8D40-360F95F50766}" destId="{5C7847FB-0EDF-484C-AA60-B2EBDCC1763A}" srcOrd="0" destOrd="0" presId="urn:microsoft.com/office/officeart/2005/8/layout/hierarchy3"/>
    <dgm:cxn modelId="{62588844-1720-43BD-8E86-66F6823B2CEC}" srcId="{187DD04F-6EC0-4C29-ABD1-C4FD115AD0A1}" destId="{0A2C0264-ACCC-4B89-8187-302484C51DD7}" srcOrd="1" destOrd="0" parTransId="{11DB6F48-D3B8-4380-A8F5-E0F616EB9FAA}" sibTransId="{BA639E2A-9C4F-4FDD-A85E-EC82833082EB}"/>
    <dgm:cxn modelId="{E766115B-9EFE-4356-B033-3AB2AB3C4FD0}" type="presOf" srcId="{187DD04F-6EC0-4C29-ABD1-C4FD115AD0A1}" destId="{A6170DD8-15C7-44A1-9678-C787E0543B95}" srcOrd="0" destOrd="0" presId="urn:microsoft.com/office/officeart/2005/8/layout/hierarchy3"/>
    <dgm:cxn modelId="{196C3322-A4DC-4FCD-AF07-23D8588108AE}" type="presOf" srcId="{72310436-9BEA-44E1-BDD8-43F80C85B8FD}" destId="{96599171-0F2F-48A2-9503-8486C6C880F8}" srcOrd="1" destOrd="0" presId="urn:microsoft.com/office/officeart/2005/8/layout/hierarchy3"/>
    <dgm:cxn modelId="{1B0F9B5F-86C9-4FDB-AAB6-1E1C80B5AE4B}" type="presOf" srcId="{543D7598-FD81-4987-82D7-B21AD8630E44}" destId="{7C6875E6-EB2B-46E8-8735-A264899F4A43}" srcOrd="0" destOrd="0" presId="urn:microsoft.com/office/officeart/2005/8/layout/hierarchy3"/>
    <dgm:cxn modelId="{8F1CCD88-9D7C-454A-889E-D3DDA3EFBB54}" srcId="{AF44E50B-4145-48C3-A41D-F98050782EAD}" destId="{D73E48F7-D826-4375-944A-21F167E07D66}" srcOrd="2" destOrd="0" parTransId="{7402DD67-47F2-4DE1-8ED8-9B04E3F76462}" sibTransId="{71D436E9-1571-43C7-B8CA-8D1BFDD885C4}"/>
    <dgm:cxn modelId="{3FAEA4F7-A1B7-48A6-82A3-9D2CEB586198}" srcId="{72310436-9BEA-44E1-BDD8-43F80C85B8FD}" destId="{AEFD1776-C418-4377-BE41-A048BB70E6D7}" srcOrd="1" destOrd="0" parTransId="{277E133C-86B9-404E-AA6C-824EE00029BC}" sibTransId="{BF343D57-1904-410B-A8B9-6991E41BD48B}"/>
    <dgm:cxn modelId="{69AA9ACC-8A8B-42FF-989D-1FAB90BF22AC}" type="presOf" srcId="{0A2C0264-ACCC-4B89-8187-302484C51DD7}" destId="{B56014FB-3A20-48D1-B35B-D0C7DBCE3941}" srcOrd="0" destOrd="0" presId="urn:microsoft.com/office/officeart/2005/8/layout/hierarchy3"/>
    <dgm:cxn modelId="{92D3B5A4-0180-4723-9F4F-26AA1876B9D2}" type="presOf" srcId="{EEA2110B-119E-4E4E-85F8-EB0542DF7100}" destId="{2BE96388-4380-4239-A1C5-CB0A8715A34E}" srcOrd="0" destOrd="0" presId="urn:microsoft.com/office/officeart/2005/8/layout/hierarchy3"/>
    <dgm:cxn modelId="{5ADEBC33-EFF8-40B4-8C92-C36159C06C8C}" type="presOf" srcId="{72310436-9BEA-44E1-BDD8-43F80C85B8FD}" destId="{10A5C31A-71D7-4E5B-8420-3ED4285C7877}" srcOrd="0" destOrd="0" presId="urn:microsoft.com/office/officeart/2005/8/layout/hierarchy3"/>
    <dgm:cxn modelId="{547F4CE3-E01C-496A-8148-92E96EB3C6DC}" srcId="{0A2C0264-ACCC-4B89-8187-302484C51DD7}" destId="{698AA9CA-732D-4DD5-9A6E-49F5985317E7}" srcOrd="1" destOrd="0" parTransId="{1AD52CEE-B477-45AE-ABAB-6940AFC437AE}" sibTransId="{D8BE26F1-C2B9-4021-8B4E-1370991C0283}"/>
    <dgm:cxn modelId="{C0577143-FECA-44AE-9214-2CF4859C4592}" type="presOf" srcId="{969AC2F9-75EC-4919-98C3-145FFF69D737}" destId="{4A77FE1B-7E07-45D0-8495-11DEFC87F666}" srcOrd="0" destOrd="0" presId="urn:microsoft.com/office/officeart/2005/8/layout/hierarchy3"/>
    <dgm:cxn modelId="{E0B67B96-2A8D-4275-BDD5-C16A89DABF8A}" type="presOf" srcId="{705C81FA-EAC4-47C2-832C-49AE22F9F9AE}" destId="{85A1C1DC-D9ED-415F-AD48-1A22FF41A9E5}" srcOrd="0" destOrd="0" presId="urn:microsoft.com/office/officeart/2005/8/layout/hierarchy3"/>
    <dgm:cxn modelId="{385EFBD9-5EC6-4CCF-80E7-39C3C01709EF}" srcId="{AF44E50B-4145-48C3-A41D-F98050782EAD}" destId="{5C5B32FC-FFDD-4E35-9A17-D10D18948E7F}" srcOrd="1" destOrd="0" parTransId="{DCE4CA2B-0CAE-4845-80B7-2CCE4E80EEF9}" sibTransId="{18B90C41-DC2D-4C01-9497-EE98DD7E83A0}"/>
    <dgm:cxn modelId="{6CB1DBC9-391D-44F3-B7E1-97F112A39366}" type="presOf" srcId="{AF44E50B-4145-48C3-A41D-F98050782EAD}" destId="{2ACF4592-C246-4135-ABAF-167CAEAC1E6E}" srcOrd="1" destOrd="0" presId="urn:microsoft.com/office/officeart/2005/8/layout/hierarchy3"/>
    <dgm:cxn modelId="{62554CC8-6A43-49CE-A3BD-B2292E2ADA9F}" srcId="{187DD04F-6EC0-4C29-ABD1-C4FD115AD0A1}" destId="{AF44E50B-4145-48C3-A41D-F98050782EAD}" srcOrd="0" destOrd="0" parTransId="{B6167D23-13D7-4BF0-8F1F-598ACE4B432D}" sibTransId="{EF03AC81-EE66-4955-9CD8-C70CBC501FA7}"/>
    <dgm:cxn modelId="{EC15CC00-C9EE-44EA-ADD8-182B3FECEF1E}" srcId="{187DD04F-6EC0-4C29-ABD1-C4FD115AD0A1}" destId="{41FB2EBE-BCE0-4934-A688-0E278B7C15C2}" srcOrd="2" destOrd="0" parTransId="{7E23295A-22B5-46AC-8E14-685F94E5E3F1}" sibTransId="{86B5122B-4E49-434E-921A-6DD04F3C1159}"/>
    <dgm:cxn modelId="{858FDCC4-5D43-4360-B651-A5DFAD0AEA5C}" type="presOf" srcId="{222FC820-9DA0-4C9C-A5A1-33CB0061325F}" destId="{69907045-A36B-4B06-962F-D07BEE8FDDF7}" srcOrd="0" destOrd="0" presId="urn:microsoft.com/office/officeart/2005/8/layout/hierarchy3"/>
    <dgm:cxn modelId="{AD5879D5-6F5A-4F57-BC86-380B373F76B7}" type="presOf" srcId="{6B163089-4D6E-4F94-B06A-40B4C1EF8D61}" destId="{B06B4A57-7778-420F-847C-10D7E776ABFF}" srcOrd="0" destOrd="0" presId="urn:microsoft.com/office/officeart/2005/8/layout/hierarchy3"/>
    <dgm:cxn modelId="{9EA4D2F5-8C2B-4950-9950-8EAD9655C801}" type="presOf" srcId="{698AA9CA-732D-4DD5-9A6E-49F5985317E7}" destId="{F07E8619-F4FC-498D-9106-A637E3CC4D85}" srcOrd="0" destOrd="0" presId="urn:microsoft.com/office/officeart/2005/8/layout/hierarchy3"/>
    <dgm:cxn modelId="{559F3D8A-78CB-4E78-A302-0A49EC6697BE}" type="presOf" srcId="{AEFD1776-C418-4377-BE41-A048BB70E6D7}" destId="{DA4F984C-A920-4A83-A2B0-7D6BCCED2489}" srcOrd="0" destOrd="0" presId="urn:microsoft.com/office/officeart/2005/8/layout/hierarchy3"/>
    <dgm:cxn modelId="{29CA1F88-6D4E-4738-A619-D42560A4B015}" type="presOf" srcId="{DCE4CA2B-0CAE-4845-80B7-2CCE4E80EEF9}" destId="{A8011381-526C-4499-8F5F-F3D8F2F3A796}" srcOrd="0" destOrd="0" presId="urn:microsoft.com/office/officeart/2005/8/layout/hierarchy3"/>
    <dgm:cxn modelId="{B8306202-47C2-4B7B-A4BA-6EF52B56667B}" srcId="{0A2C0264-ACCC-4B89-8187-302484C51DD7}" destId="{969AC2F9-75EC-4919-98C3-145FFF69D737}" srcOrd="0" destOrd="0" parTransId="{6B163089-4D6E-4F94-B06A-40B4C1EF8D61}" sibTransId="{B0EA4CB8-2528-4CE9-BD1B-505A6A6C5558}"/>
    <dgm:cxn modelId="{C63B9639-B0CF-43B6-A1EC-DCBE55FAD986}" type="presOf" srcId="{35D27B64-2743-4216-8343-8931EF848538}" destId="{6122C48C-F897-47FC-AB9C-99C4311451DD}" srcOrd="0" destOrd="0" presId="urn:microsoft.com/office/officeart/2005/8/layout/hierarchy3"/>
    <dgm:cxn modelId="{2AD029DE-50EA-4824-9F0A-18C678AEA519}" srcId="{187DD04F-6EC0-4C29-ABD1-C4FD115AD0A1}" destId="{72310436-9BEA-44E1-BDD8-43F80C85B8FD}" srcOrd="3" destOrd="0" parTransId="{C041FC2D-1A3C-485D-9B1F-84950E145A2E}" sibTransId="{349B8BB1-6DF3-4CE0-937F-5E3AD177D3EE}"/>
    <dgm:cxn modelId="{BC5239D7-154B-4402-A20A-BF0402708AFC}" type="presOf" srcId="{48758F59-59E5-4B06-A54A-64C9D715CDCB}" destId="{A4144BE8-5C5F-43D1-ADD1-A475CA1FB1E4}" srcOrd="0" destOrd="0" presId="urn:microsoft.com/office/officeart/2005/8/layout/hierarchy3"/>
    <dgm:cxn modelId="{B737F958-7650-44D6-B06F-9E366CA8EDEC}" type="presOf" srcId="{F5793216-6767-41D6-A5CD-BEC67A2644BA}" destId="{36CCFD0D-1E55-4CF9-9D97-D8914BD2D8AE}" srcOrd="0" destOrd="0" presId="urn:microsoft.com/office/officeart/2005/8/layout/hierarchy3"/>
    <dgm:cxn modelId="{55ED4883-A0D5-41C4-B93D-4D71510ED0BF}" type="presOf" srcId="{7402DD67-47F2-4DE1-8ED8-9B04E3F76462}" destId="{674F650C-A7DC-4153-A26B-88B44007CBC6}" srcOrd="0" destOrd="0" presId="urn:microsoft.com/office/officeart/2005/8/layout/hierarchy3"/>
    <dgm:cxn modelId="{C4EAEB0D-D5F8-4894-AAC4-9FCCDD48900B}" type="presOf" srcId="{41FB2EBE-BCE0-4934-A688-0E278B7C15C2}" destId="{B3CB1528-7D74-4ADB-B8C3-260FED263A8C}" srcOrd="1" destOrd="0" presId="urn:microsoft.com/office/officeart/2005/8/layout/hierarchy3"/>
    <dgm:cxn modelId="{518C3B80-82B9-4DF1-81A1-2FE07E8D5F14}" srcId="{72310436-9BEA-44E1-BDD8-43F80C85B8FD}" destId="{35D27B64-2743-4216-8343-8931EF848538}" srcOrd="0" destOrd="0" parTransId="{EEA2110B-119E-4E4E-85F8-EB0542DF7100}" sibTransId="{FFD302E4-FE19-4FCD-B6DD-07503ECA7EDB}"/>
    <dgm:cxn modelId="{1A527CA0-13D0-4A4A-B873-661B849B3836}" type="presOf" srcId="{0A2C0264-ACCC-4B89-8187-302484C51DD7}" destId="{09B72646-02C5-49C4-9A35-B20FD74968C8}" srcOrd="1" destOrd="0" presId="urn:microsoft.com/office/officeart/2005/8/layout/hierarchy3"/>
    <dgm:cxn modelId="{8B8163D7-04E9-4F92-91C4-AB186733A0BC}" type="presOf" srcId="{D4E1B41A-A47A-47EC-AFDF-44CBBF70E856}" destId="{DA1BA4EA-EFFE-418C-8372-2F115A0E7D5B}" srcOrd="0" destOrd="0" presId="urn:microsoft.com/office/officeart/2005/8/layout/hierarchy3"/>
    <dgm:cxn modelId="{F12D1827-6ACB-4985-BC42-2FBF3B93869A}" type="presOf" srcId="{1AD52CEE-B477-45AE-ABAB-6940AFC437AE}" destId="{77E41B45-DFCB-4F5E-A010-D97C4FD926B3}" srcOrd="0" destOrd="0" presId="urn:microsoft.com/office/officeart/2005/8/layout/hierarchy3"/>
    <dgm:cxn modelId="{C0B8E09F-77BF-46B3-9A69-E65283DA6BBF}" type="presOf" srcId="{BB1330E2-9EED-494C-8B9B-8E7B892587E3}" destId="{49E5F8AA-A609-48D1-9055-F4E6ABD86061}" srcOrd="0" destOrd="0" presId="urn:microsoft.com/office/officeart/2005/8/layout/hierarchy3"/>
    <dgm:cxn modelId="{0E673F26-9600-45C2-89C6-D8F5EB282600}" srcId="{41FB2EBE-BCE0-4934-A688-0E278B7C15C2}" destId="{705C81FA-EAC4-47C2-832C-49AE22F9F9AE}" srcOrd="1" destOrd="0" parTransId="{543D7598-FD81-4987-82D7-B21AD8630E44}" sibTransId="{2141E843-0ED5-4707-BB00-19D46B84F634}"/>
    <dgm:cxn modelId="{B8766231-177E-49F6-8275-51FE8C80F164}" srcId="{41FB2EBE-BCE0-4934-A688-0E278B7C15C2}" destId="{222FC820-9DA0-4C9C-A5A1-33CB0061325F}" srcOrd="2" destOrd="0" parTransId="{BB1330E2-9EED-494C-8B9B-8E7B892587E3}" sibTransId="{1F705AA0-E07B-4320-8A8D-196737774CAF}"/>
    <dgm:cxn modelId="{5A56A451-3117-44C9-A86C-8D8FB269E2C5}" srcId="{AF44E50B-4145-48C3-A41D-F98050782EAD}" destId="{92A25B0D-C49E-417E-8823-09D76D9CF933}" srcOrd="0" destOrd="0" parTransId="{D329C2AF-E659-46BA-9CC0-01E6A64702B9}" sibTransId="{FB373C30-C43B-4B8B-96AB-0B42EC1E951B}"/>
    <dgm:cxn modelId="{21B10958-846F-4394-A503-FED2DE1099B3}" type="presOf" srcId="{41FB2EBE-BCE0-4934-A688-0E278B7C15C2}" destId="{E9A02383-B983-41A9-9122-3861A007EACB}" srcOrd="0" destOrd="0" presId="urn:microsoft.com/office/officeart/2005/8/layout/hierarchy3"/>
    <dgm:cxn modelId="{DC7F4DA5-53F5-47DC-A181-F332915DEA84}" type="presOf" srcId="{92A25B0D-C49E-417E-8823-09D76D9CF933}" destId="{DE0836A0-7F0E-4E4C-A5F9-CBA93EA49B3B}" srcOrd="0" destOrd="0" presId="urn:microsoft.com/office/officeart/2005/8/layout/hierarchy3"/>
    <dgm:cxn modelId="{17894F62-6453-44E5-A7C7-9A79FD7B1B0D}" type="presOf" srcId="{AF44E50B-4145-48C3-A41D-F98050782EAD}" destId="{9E076150-7B3D-45C1-A84F-17CFF490656A}" srcOrd="0" destOrd="0" presId="urn:microsoft.com/office/officeart/2005/8/layout/hierarchy3"/>
    <dgm:cxn modelId="{D6CD2559-7470-42ED-B17B-24B0A80924A1}" type="presOf" srcId="{D329C2AF-E659-46BA-9CC0-01E6A64702B9}" destId="{125E4F84-3AB2-4298-A060-8EC1C4E01FCC}" srcOrd="0" destOrd="0" presId="urn:microsoft.com/office/officeart/2005/8/layout/hierarchy3"/>
    <dgm:cxn modelId="{8F555678-61BF-48B2-9A2B-662F9D7A9883}" type="presOf" srcId="{D73E48F7-D826-4375-944A-21F167E07D66}" destId="{ECCBB59E-7DA6-4F9A-B463-3D74F6222FD1}" srcOrd="0" destOrd="0" presId="urn:microsoft.com/office/officeart/2005/8/layout/hierarchy3"/>
    <dgm:cxn modelId="{DDC1EEE7-B493-4DF0-9172-8B9361F31A5E}" type="presParOf" srcId="{A6170DD8-15C7-44A1-9678-C787E0543B95}" destId="{DCC57DB0-8D7C-4CA8-917F-6D7B99710D05}" srcOrd="0" destOrd="0" presId="urn:microsoft.com/office/officeart/2005/8/layout/hierarchy3"/>
    <dgm:cxn modelId="{E767548E-C3D1-475D-8D6D-372F812F50F9}" type="presParOf" srcId="{DCC57DB0-8D7C-4CA8-917F-6D7B99710D05}" destId="{056602F8-4E60-4D5E-B2FC-3C00E1F7BDE7}" srcOrd="0" destOrd="0" presId="urn:microsoft.com/office/officeart/2005/8/layout/hierarchy3"/>
    <dgm:cxn modelId="{784C5E98-6C84-4DFA-A508-FD210E265EEB}" type="presParOf" srcId="{056602F8-4E60-4D5E-B2FC-3C00E1F7BDE7}" destId="{9E076150-7B3D-45C1-A84F-17CFF490656A}" srcOrd="0" destOrd="0" presId="urn:microsoft.com/office/officeart/2005/8/layout/hierarchy3"/>
    <dgm:cxn modelId="{4546FFA1-E892-4F23-B049-EC1D62C33B2F}" type="presParOf" srcId="{056602F8-4E60-4D5E-B2FC-3C00E1F7BDE7}" destId="{2ACF4592-C246-4135-ABAF-167CAEAC1E6E}" srcOrd="1" destOrd="0" presId="urn:microsoft.com/office/officeart/2005/8/layout/hierarchy3"/>
    <dgm:cxn modelId="{BE2FFB77-29DE-4A49-B5A6-F7A404445D06}" type="presParOf" srcId="{DCC57DB0-8D7C-4CA8-917F-6D7B99710D05}" destId="{DF09820C-820E-4302-848D-BE077EED7FA8}" srcOrd="1" destOrd="0" presId="urn:microsoft.com/office/officeart/2005/8/layout/hierarchy3"/>
    <dgm:cxn modelId="{FE3D992B-8C67-4B50-9311-3636B200C7A3}" type="presParOf" srcId="{DF09820C-820E-4302-848D-BE077EED7FA8}" destId="{125E4F84-3AB2-4298-A060-8EC1C4E01FCC}" srcOrd="0" destOrd="0" presId="urn:microsoft.com/office/officeart/2005/8/layout/hierarchy3"/>
    <dgm:cxn modelId="{06433808-7F71-437E-9F5C-A7945F4B0D45}" type="presParOf" srcId="{DF09820C-820E-4302-848D-BE077EED7FA8}" destId="{DE0836A0-7F0E-4E4C-A5F9-CBA93EA49B3B}" srcOrd="1" destOrd="0" presId="urn:microsoft.com/office/officeart/2005/8/layout/hierarchy3"/>
    <dgm:cxn modelId="{7CBE6B22-DCAC-4AF5-8353-CEAD8F5FF692}" type="presParOf" srcId="{DF09820C-820E-4302-848D-BE077EED7FA8}" destId="{A8011381-526C-4499-8F5F-F3D8F2F3A796}" srcOrd="2" destOrd="0" presId="urn:microsoft.com/office/officeart/2005/8/layout/hierarchy3"/>
    <dgm:cxn modelId="{99905A7A-4E8E-4E6C-835A-4CE9F8463F92}" type="presParOf" srcId="{DF09820C-820E-4302-848D-BE077EED7FA8}" destId="{B17D3B56-9A5F-4A21-9B31-35F4543643AA}" srcOrd="3" destOrd="0" presId="urn:microsoft.com/office/officeart/2005/8/layout/hierarchy3"/>
    <dgm:cxn modelId="{A8980845-87A9-4945-BDD8-36309541B2F5}" type="presParOf" srcId="{DF09820C-820E-4302-848D-BE077EED7FA8}" destId="{674F650C-A7DC-4153-A26B-88B44007CBC6}" srcOrd="4" destOrd="0" presId="urn:microsoft.com/office/officeart/2005/8/layout/hierarchy3"/>
    <dgm:cxn modelId="{49337BD1-DBC2-4712-9456-45C3F1AA518A}" type="presParOf" srcId="{DF09820C-820E-4302-848D-BE077EED7FA8}" destId="{ECCBB59E-7DA6-4F9A-B463-3D74F6222FD1}" srcOrd="5" destOrd="0" presId="urn:microsoft.com/office/officeart/2005/8/layout/hierarchy3"/>
    <dgm:cxn modelId="{39B1A487-822C-44A1-A987-0CBC0A74DBB3}" type="presParOf" srcId="{A6170DD8-15C7-44A1-9678-C787E0543B95}" destId="{52EA54A7-4385-4C02-BCDA-177142C4757B}" srcOrd="1" destOrd="0" presId="urn:microsoft.com/office/officeart/2005/8/layout/hierarchy3"/>
    <dgm:cxn modelId="{60909BD1-9560-4B5F-B328-25A7C7C5F8D4}" type="presParOf" srcId="{52EA54A7-4385-4C02-BCDA-177142C4757B}" destId="{29B693DB-C1ED-4967-B1F8-B6F7E2BEA949}" srcOrd="0" destOrd="0" presId="urn:microsoft.com/office/officeart/2005/8/layout/hierarchy3"/>
    <dgm:cxn modelId="{0DAD2D2E-C5A7-4719-B770-B22947675833}" type="presParOf" srcId="{29B693DB-C1ED-4967-B1F8-B6F7E2BEA949}" destId="{B56014FB-3A20-48D1-B35B-D0C7DBCE3941}" srcOrd="0" destOrd="0" presId="urn:microsoft.com/office/officeart/2005/8/layout/hierarchy3"/>
    <dgm:cxn modelId="{20B18777-A86D-40CD-BE55-2A430589D841}" type="presParOf" srcId="{29B693DB-C1ED-4967-B1F8-B6F7E2BEA949}" destId="{09B72646-02C5-49C4-9A35-B20FD74968C8}" srcOrd="1" destOrd="0" presId="urn:microsoft.com/office/officeart/2005/8/layout/hierarchy3"/>
    <dgm:cxn modelId="{A90E458B-7431-4D14-AD28-F248A78BDE26}" type="presParOf" srcId="{52EA54A7-4385-4C02-BCDA-177142C4757B}" destId="{A9665509-2B46-494F-AA1C-E2923C71D6E0}" srcOrd="1" destOrd="0" presId="urn:microsoft.com/office/officeart/2005/8/layout/hierarchy3"/>
    <dgm:cxn modelId="{D25BD436-B643-4D29-9D5D-1E089AF1F6BB}" type="presParOf" srcId="{A9665509-2B46-494F-AA1C-E2923C71D6E0}" destId="{B06B4A57-7778-420F-847C-10D7E776ABFF}" srcOrd="0" destOrd="0" presId="urn:microsoft.com/office/officeart/2005/8/layout/hierarchy3"/>
    <dgm:cxn modelId="{DDDDD106-F5C8-4138-B863-A37DE635B163}" type="presParOf" srcId="{A9665509-2B46-494F-AA1C-E2923C71D6E0}" destId="{4A77FE1B-7E07-45D0-8495-11DEFC87F666}" srcOrd="1" destOrd="0" presId="urn:microsoft.com/office/officeart/2005/8/layout/hierarchy3"/>
    <dgm:cxn modelId="{8B4FD731-5973-4BDD-A792-8D65739B5607}" type="presParOf" srcId="{A9665509-2B46-494F-AA1C-E2923C71D6E0}" destId="{77E41B45-DFCB-4F5E-A010-D97C4FD926B3}" srcOrd="2" destOrd="0" presId="urn:microsoft.com/office/officeart/2005/8/layout/hierarchy3"/>
    <dgm:cxn modelId="{5985CA08-290E-4FC8-9A45-DB467605ECFA}" type="presParOf" srcId="{A9665509-2B46-494F-AA1C-E2923C71D6E0}" destId="{F07E8619-F4FC-498D-9106-A637E3CC4D85}" srcOrd="3" destOrd="0" presId="urn:microsoft.com/office/officeart/2005/8/layout/hierarchy3"/>
    <dgm:cxn modelId="{135C0F3F-D165-4EEB-A2CE-208FA635F67C}" type="presParOf" srcId="{A6170DD8-15C7-44A1-9678-C787E0543B95}" destId="{6040F269-B609-4B3E-A6D8-6C30A6D95A09}" srcOrd="2" destOrd="0" presId="urn:microsoft.com/office/officeart/2005/8/layout/hierarchy3"/>
    <dgm:cxn modelId="{778B7D83-85D3-4155-99E2-88AF09E7B432}" type="presParOf" srcId="{6040F269-B609-4B3E-A6D8-6C30A6D95A09}" destId="{EBFA2F58-EA56-4272-BDAB-3B698FD6C2A7}" srcOrd="0" destOrd="0" presId="urn:microsoft.com/office/officeart/2005/8/layout/hierarchy3"/>
    <dgm:cxn modelId="{8EE941A6-6624-486A-B8B0-CC9EB0C7F24B}" type="presParOf" srcId="{EBFA2F58-EA56-4272-BDAB-3B698FD6C2A7}" destId="{E9A02383-B983-41A9-9122-3861A007EACB}" srcOrd="0" destOrd="0" presId="urn:microsoft.com/office/officeart/2005/8/layout/hierarchy3"/>
    <dgm:cxn modelId="{883DAD7E-875B-43EA-B88C-450C8F92F289}" type="presParOf" srcId="{EBFA2F58-EA56-4272-BDAB-3B698FD6C2A7}" destId="{B3CB1528-7D74-4ADB-B8C3-260FED263A8C}" srcOrd="1" destOrd="0" presId="urn:microsoft.com/office/officeart/2005/8/layout/hierarchy3"/>
    <dgm:cxn modelId="{B9E368DE-261A-4E61-AA75-74C45981C442}" type="presParOf" srcId="{6040F269-B609-4B3E-A6D8-6C30A6D95A09}" destId="{D5875154-7658-44DD-940B-7689B1F22BB4}" srcOrd="1" destOrd="0" presId="urn:microsoft.com/office/officeart/2005/8/layout/hierarchy3"/>
    <dgm:cxn modelId="{99C1CA59-51EC-4D46-AF80-935EA4A8032E}" type="presParOf" srcId="{D5875154-7658-44DD-940B-7689B1F22BB4}" destId="{5C7847FB-0EDF-484C-AA60-B2EBDCC1763A}" srcOrd="0" destOrd="0" presId="urn:microsoft.com/office/officeart/2005/8/layout/hierarchy3"/>
    <dgm:cxn modelId="{C93B5A58-8B1C-4D84-834C-C95D539FE21E}" type="presParOf" srcId="{D5875154-7658-44DD-940B-7689B1F22BB4}" destId="{36CCFD0D-1E55-4CF9-9D97-D8914BD2D8AE}" srcOrd="1" destOrd="0" presId="urn:microsoft.com/office/officeart/2005/8/layout/hierarchy3"/>
    <dgm:cxn modelId="{F61853EE-317B-410D-8EB0-3FFC79BAD4E3}" type="presParOf" srcId="{D5875154-7658-44DD-940B-7689B1F22BB4}" destId="{7C6875E6-EB2B-46E8-8735-A264899F4A43}" srcOrd="2" destOrd="0" presId="urn:microsoft.com/office/officeart/2005/8/layout/hierarchy3"/>
    <dgm:cxn modelId="{58E23890-8C29-4A9F-8DE9-C2A0290501AB}" type="presParOf" srcId="{D5875154-7658-44DD-940B-7689B1F22BB4}" destId="{85A1C1DC-D9ED-415F-AD48-1A22FF41A9E5}" srcOrd="3" destOrd="0" presId="urn:microsoft.com/office/officeart/2005/8/layout/hierarchy3"/>
    <dgm:cxn modelId="{EF86EED0-C843-454E-B38E-70BF535F42D0}" type="presParOf" srcId="{D5875154-7658-44DD-940B-7689B1F22BB4}" destId="{49E5F8AA-A609-48D1-9055-F4E6ABD86061}" srcOrd="4" destOrd="0" presId="urn:microsoft.com/office/officeart/2005/8/layout/hierarchy3"/>
    <dgm:cxn modelId="{B8E64B0A-B716-4107-93B4-B3ADC6042D21}" type="presParOf" srcId="{D5875154-7658-44DD-940B-7689B1F22BB4}" destId="{69907045-A36B-4B06-962F-D07BEE8FDDF7}" srcOrd="5" destOrd="0" presId="urn:microsoft.com/office/officeart/2005/8/layout/hierarchy3"/>
    <dgm:cxn modelId="{C8A79575-3C14-42D1-8890-4E74F1B810E1}" type="presParOf" srcId="{A6170DD8-15C7-44A1-9678-C787E0543B95}" destId="{12BBCCB3-2FE9-4CD9-A97B-BA2B47844EF0}" srcOrd="3" destOrd="0" presId="urn:microsoft.com/office/officeart/2005/8/layout/hierarchy3"/>
    <dgm:cxn modelId="{6F35B56F-EC53-4033-881C-6BFC4FA563E4}" type="presParOf" srcId="{12BBCCB3-2FE9-4CD9-A97B-BA2B47844EF0}" destId="{CAC6C32C-A3F9-4AE8-ABE6-15DEC34BD523}" srcOrd="0" destOrd="0" presId="urn:microsoft.com/office/officeart/2005/8/layout/hierarchy3"/>
    <dgm:cxn modelId="{D255A7A8-D901-4092-B6AF-A890A6B650A2}" type="presParOf" srcId="{CAC6C32C-A3F9-4AE8-ABE6-15DEC34BD523}" destId="{10A5C31A-71D7-4E5B-8420-3ED4285C7877}" srcOrd="0" destOrd="0" presId="urn:microsoft.com/office/officeart/2005/8/layout/hierarchy3"/>
    <dgm:cxn modelId="{6AD46E3E-E793-4AF6-B89F-9FC489C97552}" type="presParOf" srcId="{CAC6C32C-A3F9-4AE8-ABE6-15DEC34BD523}" destId="{96599171-0F2F-48A2-9503-8486C6C880F8}" srcOrd="1" destOrd="0" presId="urn:microsoft.com/office/officeart/2005/8/layout/hierarchy3"/>
    <dgm:cxn modelId="{CDA29411-1B9A-463B-9E0A-E853BC6CE9A2}" type="presParOf" srcId="{12BBCCB3-2FE9-4CD9-A97B-BA2B47844EF0}" destId="{7E19B771-FC76-4C75-9D34-36AB895DF368}" srcOrd="1" destOrd="0" presId="urn:microsoft.com/office/officeart/2005/8/layout/hierarchy3"/>
    <dgm:cxn modelId="{E5C305F9-CD2E-4C02-953C-B7B4FC152EFD}" type="presParOf" srcId="{7E19B771-FC76-4C75-9D34-36AB895DF368}" destId="{2BE96388-4380-4239-A1C5-CB0A8715A34E}" srcOrd="0" destOrd="0" presId="urn:microsoft.com/office/officeart/2005/8/layout/hierarchy3"/>
    <dgm:cxn modelId="{DBCF09DB-88CC-41DA-BB00-7D92B2459208}" type="presParOf" srcId="{7E19B771-FC76-4C75-9D34-36AB895DF368}" destId="{6122C48C-F897-47FC-AB9C-99C4311451DD}" srcOrd="1" destOrd="0" presId="urn:microsoft.com/office/officeart/2005/8/layout/hierarchy3"/>
    <dgm:cxn modelId="{3A303D2E-204C-43F5-9A61-2E907866411B}" type="presParOf" srcId="{7E19B771-FC76-4C75-9D34-36AB895DF368}" destId="{CFE793C1-DD5E-470D-92B3-C174072BC191}" srcOrd="2" destOrd="0" presId="urn:microsoft.com/office/officeart/2005/8/layout/hierarchy3"/>
    <dgm:cxn modelId="{9B3F0BC2-6483-4633-A67A-C38D29CE18AB}" type="presParOf" srcId="{7E19B771-FC76-4C75-9D34-36AB895DF368}" destId="{DA4F984C-A920-4A83-A2B0-7D6BCCED2489}" srcOrd="3" destOrd="0" presId="urn:microsoft.com/office/officeart/2005/8/layout/hierarchy3"/>
    <dgm:cxn modelId="{60CAF154-1C46-40AB-8FB2-098CE09808A8}" type="presParOf" srcId="{7E19B771-FC76-4C75-9D34-36AB895DF368}" destId="{A4144BE8-5C5F-43D1-ADD1-A475CA1FB1E4}" srcOrd="4" destOrd="0" presId="urn:microsoft.com/office/officeart/2005/8/layout/hierarchy3"/>
    <dgm:cxn modelId="{ED73C001-1952-4446-9B5E-2EEF5CA50562}" type="presParOf" srcId="{7E19B771-FC76-4C75-9D34-36AB895DF368}" destId="{DA1BA4EA-EFFE-418C-8372-2F115A0E7D5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xmlns="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0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pPr/>
              <a:t>15/4/2019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fttme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sales@heavyload-homelink.com" TargetMode="External"/><Relationship Id="rId4" Type="http://schemas.openxmlformats.org/officeDocument/2006/relationships/hyperlink" Target="mailto:mohammed@Khouli.m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:a16="http://schemas.microsoft.com/office/drawing/2014/main" xmlns="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7952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xmlns="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6628"/>
              </p:ext>
            </p:extLst>
          </p:nvPr>
        </p:nvGraphicFramePr>
        <p:xfrm>
          <a:off x="3071802" y="1500174"/>
          <a:ext cx="5936400" cy="1234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International For Transit &amp; Transport C/O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Home Link Global Trade FZE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P.O.Box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 329614 Ras Al Khaimah-U.A.E</a:t>
                      </a:r>
                      <a:endParaRPr lang="el-GR" sz="2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xmlns="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14659"/>
              </p:ext>
            </p:extLst>
          </p:nvPr>
        </p:nvGraphicFramePr>
        <p:xfrm>
          <a:off x="3203848" y="2924944"/>
          <a:ext cx="5936400" cy="1691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Mohammed A Al Khouli</a:t>
                      </a:r>
                    </a:p>
                    <a:p>
                      <a:pPr algn="l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Tel: +963-11-2266893 Fax: + 963-11-2266837</a:t>
                      </a:r>
                    </a:p>
                    <a:p>
                      <a:pPr algn="l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Mobile: +963-95-7553408 or + 971-50-2055086</a:t>
                      </a:r>
                    </a:p>
                    <a:p>
                      <a:pPr algn="l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E-mail: </a:t>
                      </a:r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/>
                        </a:rPr>
                        <a:t>ifttme@gmail.com</a:t>
                      </a:r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or </a:t>
                      </a:r>
                    </a:p>
                    <a:p>
                      <a:pPr algn="l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/>
                        </a:rPr>
                        <a:t>mohammed@Khouli.me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xmlns="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592535"/>
              </p:ext>
            </p:extLst>
          </p:nvPr>
        </p:nvGraphicFramePr>
        <p:xfrm>
          <a:off x="3207600" y="4693880"/>
          <a:ext cx="5936400" cy="1950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Danya</a:t>
                      </a:r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5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Elawi</a:t>
                      </a:r>
                      <a:endParaRPr lang="en-US" sz="2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Tel: +963-11-2266893 Fax: + 963-11-2266837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Mobile: +963-95-0006496</a:t>
                      </a:r>
                    </a:p>
                    <a:p>
                      <a:pPr algn="l"/>
                      <a:r>
                        <a:rPr lang="en-US" sz="2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E-mail: </a:t>
                      </a:r>
                      <a:r>
                        <a:rPr lang="en-US" sz="2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5"/>
                        </a:rPr>
                        <a:t>sales@heavyload-homelink.com</a:t>
                      </a:r>
                      <a:endParaRPr lang="en-US" sz="2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xmlns="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01642"/>
              </p:ext>
            </p:extLst>
          </p:nvPr>
        </p:nvGraphicFramePr>
        <p:xfrm>
          <a:off x="3207600" y="6354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www.iftt.me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:a16="http://schemas.microsoft.com/office/drawing/2014/main" xmlns="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1CFC8E9-106B-4364-933A-0CAE0ABC6F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642" y="188640"/>
            <a:ext cx="181043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5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:a16="http://schemas.microsoft.com/office/drawing/2014/main" xmlns="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" y="6477"/>
            <a:ext cx="9142982" cy="6845045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xmlns="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39360"/>
              </p:ext>
            </p:extLst>
          </p:nvPr>
        </p:nvGraphicFramePr>
        <p:xfrm>
          <a:off x="3207600" y="1530000"/>
          <a:ext cx="5936400" cy="85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Freight Forwarding, Project Transport, Crane 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Rentals, Events &amp; Aid Logistics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xmlns="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06"/>
              </p:ext>
            </p:extLst>
          </p:nvPr>
        </p:nvGraphicFramePr>
        <p:xfrm>
          <a:off x="3207600" y="2263146"/>
          <a:ext cx="5936400" cy="2377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Oil &amp; Gas, Energy, Engineering, Cranes &amp; lifting </a:t>
                      </a:r>
                      <a:r>
                        <a:rPr lang="en-US" sz="25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Equipments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xmlns="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691288"/>
              </p:ext>
            </p:extLst>
          </p:nvPr>
        </p:nvGraphicFramePr>
        <p:xfrm>
          <a:off x="3236855" y="5537724"/>
          <a:ext cx="5936400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Damascus- Syria</a:t>
                      </a: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Tartous - Syria</a:t>
                      </a: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:a16="http://schemas.microsoft.com/office/drawing/2014/main" xmlns="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76855"/>
              </p:ext>
            </p:extLst>
          </p:nvPr>
        </p:nvGraphicFramePr>
        <p:xfrm>
          <a:off x="3207600" y="4474521"/>
          <a:ext cx="5936400" cy="85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Middle &amp; Near East, Africa, South East Asia, North &amp; Latin America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sp>
        <p:nvSpPr>
          <p:cNvPr id="15" name="Τίτλος 1">
            <a:extLst>
              <a:ext uri="{FF2B5EF4-FFF2-40B4-BE49-F238E27FC236}">
                <a16:creationId xmlns:a16="http://schemas.microsoft.com/office/drawing/2014/main" xmlns="" id="{A2708558-8681-4752-B3E9-8CA672D09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Τίτλος 1">
            <a:extLst>
              <a:ext uri="{FF2B5EF4-FFF2-40B4-BE49-F238E27FC236}">
                <a16:creationId xmlns:a16="http://schemas.microsoft.com/office/drawing/2014/main" xmlns="" id="{21B3CAA3-F77B-48CA-8C2D-27249F63E4DD}"/>
              </a:ext>
            </a:extLst>
          </p:cNvPr>
          <p:cNvSpPr txBox="1">
            <a:spLocks/>
          </p:cNvSpPr>
          <p:nvPr/>
        </p:nvSpPr>
        <p:spPr>
          <a:xfrm>
            <a:off x="6143636" y="428604"/>
            <a:ext cx="278608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 logo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09261A9-3466-41D3-A9C8-4A216A8F57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642" y="188640"/>
            <a:ext cx="181043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94205"/>
            <a:ext cx="5832648" cy="415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Υπότιτλος 2"/>
          <p:cNvSpPr txBox="1">
            <a:spLocks/>
          </p:cNvSpPr>
          <p:nvPr/>
        </p:nvSpPr>
        <p:spPr>
          <a:xfrm>
            <a:off x="3066091" y="2214284"/>
            <a:ext cx="5744023" cy="416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 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xmlns="" id="{8DF42225-10AB-4BD4-BED1-415A8F92F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sp>
        <p:nvSpPr>
          <p:cNvPr id="16" name="Τίτλος 1">
            <a:extLst>
              <a:ext uri="{FF2B5EF4-FFF2-40B4-BE49-F238E27FC236}">
                <a16:creationId xmlns:a16="http://schemas.microsoft.com/office/drawing/2014/main" xmlns="" id="{E551E088-8074-403F-86AA-0C23862C4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828DFA2-EC56-4B57-979E-6C625B308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642" y="188640"/>
            <a:ext cx="1810435" cy="1080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40915CF-0C56-42CE-999B-062DF89859B7}"/>
              </a:ext>
            </a:extLst>
          </p:cNvPr>
          <p:cNvSpPr txBox="1"/>
          <p:nvPr/>
        </p:nvSpPr>
        <p:spPr>
          <a:xfrm>
            <a:off x="2411760" y="1700808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PVE cranes Middle East LLC</a:t>
            </a:r>
          </a:p>
          <a:p>
            <a:r>
              <a:rPr lang="en-US" dirty="0"/>
              <a:t>Van </a:t>
            </a:r>
            <a:r>
              <a:rPr lang="en-US" dirty="0" err="1"/>
              <a:t>Schaften</a:t>
            </a:r>
            <a:r>
              <a:rPr lang="en-US" dirty="0"/>
              <a:t> Truck</a:t>
            </a:r>
          </a:p>
          <a:p>
            <a:r>
              <a:rPr lang="en-US" dirty="0"/>
              <a:t>Weatherford Oil Tools Middle East</a:t>
            </a:r>
          </a:p>
          <a:p>
            <a:r>
              <a:rPr lang="en-US" dirty="0"/>
              <a:t>Public Establishment of Electricity- Syria</a:t>
            </a:r>
          </a:p>
          <a:p>
            <a:r>
              <a:rPr lang="en-US" dirty="0" err="1"/>
              <a:t>Sapesco</a:t>
            </a:r>
            <a:endParaRPr lang="en-US" dirty="0"/>
          </a:p>
          <a:p>
            <a:r>
              <a:rPr lang="en-US" dirty="0"/>
              <a:t>Al </a:t>
            </a:r>
            <a:r>
              <a:rPr lang="en-US" dirty="0" err="1"/>
              <a:t>Furat</a:t>
            </a:r>
            <a:r>
              <a:rPr lang="en-US" dirty="0"/>
              <a:t> </a:t>
            </a:r>
            <a:r>
              <a:rPr lang="en-US" dirty="0" err="1"/>
              <a:t>Petroluem</a:t>
            </a:r>
            <a:r>
              <a:rPr lang="en-US" dirty="0"/>
              <a:t> Company (Shell Subsidiary)</a:t>
            </a:r>
          </a:p>
          <a:p>
            <a:r>
              <a:rPr lang="en-US" dirty="0"/>
              <a:t>Al </a:t>
            </a:r>
            <a:r>
              <a:rPr lang="en-US" dirty="0" err="1"/>
              <a:t>Mansoori</a:t>
            </a:r>
            <a:r>
              <a:rPr lang="en-US" dirty="0"/>
              <a:t> Specialized Services</a:t>
            </a:r>
          </a:p>
          <a:p>
            <a:r>
              <a:rPr lang="en-US" dirty="0"/>
              <a:t>Deir E </a:t>
            </a:r>
            <a:r>
              <a:rPr lang="en-US" dirty="0" err="1"/>
              <a:t>Zzour</a:t>
            </a:r>
            <a:r>
              <a:rPr lang="en-US" dirty="0"/>
              <a:t> Petroleum Co (Total Elf Subsidiary)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0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:a16="http://schemas.microsoft.com/office/drawing/2014/main" xmlns="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854"/>
            <a:ext cx="9144000" cy="6845046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xmlns="" id="{4ED60556-6322-4AC1-88E6-B62CD2B79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29555"/>
              </p:ext>
            </p:extLst>
          </p:nvPr>
        </p:nvGraphicFramePr>
        <p:xfrm>
          <a:off x="3207600" y="1512000"/>
          <a:ext cx="5936400" cy="3139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:a16="http://schemas.microsoft.com/office/drawing/2014/main" xmlns="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l-GR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7382403"/>
                  </a:ext>
                </a:extLst>
              </a:tr>
            </a:tbl>
          </a:graphicData>
        </a:graphic>
      </p:graphicFrame>
      <p:sp>
        <p:nvSpPr>
          <p:cNvPr id="12" name="Τίτλος 1">
            <a:extLst>
              <a:ext uri="{FF2B5EF4-FFF2-40B4-BE49-F238E27FC236}">
                <a16:creationId xmlns:a16="http://schemas.microsoft.com/office/drawing/2014/main" xmlns="" id="{6D11C970-3E8A-4AED-9024-7B2A10147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3626E1D-343D-4A09-BAD6-80BE1550F0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642" y="188640"/>
            <a:ext cx="1810435" cy="1080000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xmlns="" id="{3A6E66F3-D0BD-4FCA-8106-CE10B1C945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092585"/>
              </p:ext>
            </p:extLst>
          </p:nvPr>
        </p:nvGraphicFramePr>
        <p:xfrm>
          <a:off x="35496" y="1674304"/>
          <a:ext cx="9073008" cy="5352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65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457"/>
            <a:ext cx="9144000" cy="6845046"/>
          </a:xfrm>
          <a:prstGeom prst="rect">
            <a:avLst/>
          </a:prstGeom>
        </p:spPr>
      </p:pic>
      <p:sp>
        <p:nvSpPr>
          <p:cNvPr id="12" name="Τίτλος 1">
            <a:extLst>
              <a:ext uri="{FF2B5EF4-FFF2-40B4-BE49-F238E27FC236}">
                <a16:creationId xmlns:a16="http://schemas.microsoft.com/office/drawing/2014/main" xmlns="" id="{DDE9E259-1C2D-445D-A3F5-AE57E72FF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214282" y="607220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042DCE5-1D2D-41AB-90A3-1E718156C0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642" y="188640"/>
            <a:ext cx="1810435" cy="1080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826F7D9-47E4-470F-BFFD-7AAEBB595CB9}"/>
              </a:ext>
            </a:extLst>
          </p:cNvPr>
          <p:cNvSpPr txBox="1"/>
          <p:nvPr/>
        </p:nvSpPr>
        <p:spPr>
          <a:xfrm>
            <a:off x="2555776" y="1628800"/>
            <a:ext cx="6335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2 Liebherr HS 895 Cranes Mobilization from Jebel Ali including </a:t>
            </a:r>
          </a:p>
          <a:p>
            <a:r>
              <a:rPr lang="en-US" dirty="0"/>
              <a:t>      transport of basic machine of 65 Tons each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Seafreight of Kobelco Crane from Port Rashid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Oilfield Equipment from Sharjah/UAE to Gas Fields in Syria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E1C79D-747D-47CC-9871-451E280A4891}"/>
              </a:ext>
            </a:extLst>
          </p:cNvPr>
          <p:cNvSpPr txBox="1"/>
          <p:nvPr/>
        </p:nvSpPr>
        <p:spPr>
          <a:xfrm>
            <a:off x="3203848" y="6011996"/>
            <a:ext cx="117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SAG- SFIFF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2660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288</Words>
  <Application>Microsoft Office PowerPoint</Application>
  <PresentationFormat>Προβολή στην οθόνη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userd</cp:lastModifiedBy>
  <cp:revision>70</cp:revision>
  <cp:lastPrinted>2018-03-23T12:48:57Z</cp:lastPrinted>
  <dcterms:created xsi:type="dcterms:W3CDTF">2017-11-25T11:32:26Z</dcterms:created>
  <dcterms:modified xsi:type="dcterms:W3CDTF">2019-04-15T17:32:02Z</dcterms:modified>
</cp:coreProperties>
</file>