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59" r:id="rId3"/>
    <p:sldId id="260" r:id="rId4"/>
    <p:sldId id="261" r:id="rId5"/>
  </p:sldIdLst>
  <p:sldSz cx="9144000" cy="6858000" type="screen4x3"/>
  <p:notesSz cx="7099300" cy="102235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Φωτεινό στυλ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2" d="100"/>
          <a:sy n="122" d="100"/>
        </p:scale>
        <p:origin x="-1362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>
            <a:extLst>
              <a:ext uri="{FF2B5EF4-FFF2-40B4-BE49-F238E27FC236}">
                <a16:creationId xmlns="" xmlns:a16="http://schemas.microsoft.com/office/drawing/2014/main" id="{2A2C95A9-3404-4784-B4D0-DD2983A85D1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576" cy="512764"/>
          </a:xfrm>
          <a:prstGeom prst="rect">
            <a:avLst/>
          </a:prstGeom>
        </p:spPr>
        <p:txBody>
          <a:bodyPr vert="horz" lIns="105202" tIns="52601" rIns="105202" bIns="52601" rtlCol="0"/>
          <a:lstStyle>
            <a:lvl1pPr algn="l">
              <a:defRPr sz="1400"/>
            </a:lvl1pPr>
          </a:lstStyle>
          <a:p>
            <a:endParaRPr lang="el-GR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="" xmlns:a16="http://schemas.microsoft.com/office/drawing/2014/main" id="{B6F43148-B78A-49E0-AB33-9B920CBF844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138" y="1"/>
            <a:ext cx="3076576" cy="512764"/>
          </a:xfrm>
          <a:prstGeom prst="rect">
            <a:avLst/>
          </a:prstGeom>
        </p:spPr>
        <p:txBody>
          <a:bodyPr vert="horz" lIns="105202" tIns="52601" rIns="105202" bIns="52601" rtlCol="0"/>
          <a:lstStyle>
            <a:lvl1pPr algn="r">
              <a:defRPr sz="1400"/>
            </a:lvl1pPr>
          </a:lstStyle>
          <a:p>
            <a:fld id="{5EAD7681-F1EE-4E5B-8FF5-75FAA9F75F92}" type="datetimeFigureOut">
              <a:rPr lang="el-GR" smtClean="0"/>
              <a:t>16/10/2018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="" xmlns:a16="http://schemas.microsoft.com/office/drawing/2014/main" id="{D295DA7A-50D3-428F-8630-FD813D31289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10742"/>
            <a:ext cx="3076576" cy="512761"/>
          </a:xfrm>
          <a:prstGeom prst="rect">
            <a:avLst/>
          </a:prstGeom>
        </p:spPr>
        <p:txBody>
          <a:bodyPr vert="horz" lIns="105202" tIns="52601" rIns="105202" bIns="52601" rtlCol="0" anchor="b"/>
          <a:lstStyle>
            <a:lvl1pPr algn="l">
              <a:defRPr sz="1400"/>
            </a:lvl1pPr>
          </a:lstStyle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="" xmlns:a16="http://schemas.microsoft.com/office/drawing/2014/main" id="{01300021-EDE4-43FC-A1BC-844E80A4558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138" y="9710742"/>
            <a:ext cx="3076576" cy="512761"/>
          </a:xfrm>
          <a:prstGeom prst="rect">
            <a:avLst/>
          </a:prstGeom>
        </p:spPr>
        <p:txBody>
          <a:bodyPr vert="horz" lIns="105202" tIns="52601" rIns="105202" bIns="52601" rtlCol="0" anchor="b"/>
          <a:lstStyle>
            <a:lvl1pPr algn="r">
              <a:defRPr sz="1400"/>
            </a:lvl1pPr>
          </a:lstStyle>
          <a:p>
            <a:fld id="{9DD2F74E-B43D-4C7C-AF32-28C8F638CCBD}" type="slidenum">
              <a:rPr lang="el-GR" smtClean="0"/>
              <a:t>‹Nr.›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54610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922"/>
          </a:xfrm>
          <a:prstGeom prst="rect">
            <a:avLst/>
          </a:prstGeom>
        </p:spPr>
        <p:txBody>
          <a:bodyPr vert="horz" lIns="105110" tIns="52555" rIns="105110" bIns="52555" rtlCol="0"/>
          <a:lstStyle>
            <a:lvl1pPr algn="l">
              <a:defRPr sz="14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4021172" y="1"/>
            <a:ext cx="3076363" cy="511922"/>
          </a:xfrm>
          <a:prstGeom prst="rect">
            <a:avLst/>
          </a:prstGeom>
        </p:spPr>
        <p:txBody>
          <a:bodyPr vert="horz" lIns="105110" tIns="52555" rIns="105110" bIns="52555" rtlCol="0"/>
          <a:lstStyle>
            <a:lvl1pPr algn="r">
              <a:defRPr sz="1400"/>
            </a:lvl1pPr>
          </a:lstStyle>
          <a:p>
            <a:fld id="{8BCF602D-74C5-437E-A055-E422B538358C}" type="datetimeFigureOut">
              <a:rPr lang="el-GR" smtClean="0"/>
              <a:t>16/10/2018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7938"/>
            <a:ext cx="4600575" cy="3451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5110" tIns="52555" rIns="105110" bIns="52555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709930" y="4919313"/>
            <a:ext cx="5679440" cy="4026250"/>
          </a:xfrm>
          <a:prstGeom prst="rect">
            <a:avLst/>
          </a:prstGeom>
        </p:spPr>
        <p:txBody>
          <a:bodyPr vert="horz" lIns="105110" tIns="52555" rIns="105110" bIns="52555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1" y="9711578"/>
            <a:ext cx="3076363" cy="511922"/>
          </a:xfrm>
          <a:prstGeom prst="rect">
            <a:avLst/>
          </a:prstGeom>
        </p:spPr>
        <p:txBody>
          <a:bodyPr vert="horz" lIns="105110" tIns="52555" rIns="105110" bIns="52555" rtlCol="0" anchor="b"/>
          <a:lstStyle>
            <a:lvl1pPr algn="l">
              <a:defRPr sz="14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4021172" y="9711578"/>
            <a:ext cx="3076363" cy="511922"/>
          </a:xfrm>
          <a:prstGeom prst="rect">
            <a:avLst/>
          </a:prstGeom>
        </p:spPr>
        <p:txBody>
          <a:bodyPr vert="horz" lIns="105110" tIns="52555" rIns="105110" bIns="52555" rtlCol="0" anchor="b"/>
          <a:lstStyle>
            <a:lvl1pPr algn="r">
              <a:defRPr sz="1400"/>
            </a:lvl1pPr>
          </a:lstStyle>
          <a:p>
            <a:fld id="{1DC3A5BA-FABC-4551-BC8B-A91CF617EB55}" type="slidenum">
              <a:rPr lang="el-GR" smtClean="0"/>
              <a:t>‹Nr.›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171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3A5BA-FABC-4551-BC8B-A91CF617EB55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10029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16/10/2018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‹Nr.›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1652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16/10/2018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‹Nr.›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0413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16/10/2018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‹Nr.›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8100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16/10/2018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‹Nr.›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2856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16/10/2018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‹Nr.›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9720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16/10/2018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‹Nr.›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6480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16/10/2018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‹Nr.›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1365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16/10/2018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‹Nr.›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0328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16/10/2018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‹Nr.›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889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16/10/2018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‹Nr.›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5002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52B93-67A8-43CC-9AE3-F7965E3362DA}" type="datetimeFigureOut">
              <a:rPr lang="el-GR" smtClean="0"/>
              <a:t>16/10/2018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5706-456A-40B5-92A5-D4492244B752}" type="slidenum">
              <a:rPr lang="el-GR" smtClean="0"/>
              <a:t>‹Nr.›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51846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52B93-67A8-43CC-9AE3-F7965E3362DA}" type="datetimeFigureOut">
              <a:rPr lang="el-GR" smtClean="0"/>
              <a:t>16/10/2018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95706-456A-40B5-92A5-D4492244B752}" type="slidenum">
              <a:rPr lang="el-GR" smtClean="0"/>
              <a:t>‹Nr.›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5502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5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11" Type="http://schemas.openxmlformats.org/officeDocument/2006/relationships/image" Target="../media/image10.jpeg"/><Relationship Id="rId5" Type="http://schemas.openxmlformats.org/officeDocument/2006/relationships/hyperlink" Target="https://youtu.be/gSRmMcMAfzY" TargetMode="External"/><Relationship Id="rId10" Type="http://schemas.openxmlformats.org/officeDocument/2006/relationships/image" Target="../media/image9.jpeg"/><Relationship Id="rId4" Type="http://schemas.openxmlformats.org/officeDocument/2006/relationships/hyperlink" Target="https://youtu.be/K4l7PRTWduk" TargetMode="External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Υπότιτλος 2"/>
          <p:cNvSpPr txBox="1">
            <a:spLocks/>
          </p:cNvSpPr>
          <p:nvPr/>
        </p:nvSpPr>
        <p:spPr>
          <a:xfrm>
            <a:off x="2987824" y="1484784"/>
            <a:ext cx="5832648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Εικόνα 24">
            <a:extLst>
              <a:ext uri="{FF2B5EF4-FFF2-40B4-BE49-F238E27FC236}">
                <a16:creationId xmlns="" xmlns:a16="http://schemas.microsoft.com/office/drawing/2014/main" id="{7A51DFD3-BCE9-44CC-B122-E9004E55BA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56" y="-171400"/>
            <a:ext cx="9180512" cy="6858000"/>
          </a:xfrm>
          <a:prstGeom prst="rect">
            <a:avLst/>
          </a:prstGeom>
        </p:spPr>
      </p:pic>
      <p:graphicFrame>
        <p:nvGraphicFramePr>
          <p:cNvPr id="2" name="Πίνακας 1">
            <a:extLst>
              <a:ext uri="{FF2B5EF4-FFF2-40B4-BE49-F238E27FC236}">
                <a16:creationId xmlns="" xmlns:a16="http://schemas.microsoft.com/office/drawing/2014/main" id="{6368650A-47E9-45F9-8E61-FEA5241E00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163950"/>
              </p:ext>
            </p:extLst>
          </p:nvPr>
        </p:nvGraphicFramePr>
        <p:xfrm>
          <a:off x="3207600" y="1512000"/>
          <a:ext cx="5936400" cy="472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=""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Spedition “Thomas” GmbH</a:t>
                      </a:r>
                      <a:endParaRPr lang="el-GR" sz="2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7382403"/>
                  </a:ext>
                </a:extLst>
              </a:tr>
            </a:tbl>
          </a:graphicData>
        </a:graphic>
      </p:graphicFrame>
      <p:graphicFrame>
        <p:nvGraphicFramePr>
          <p:cNvPr id="6" name="Πίνακας 5">
            <a:extLst>
              <a:ext uri="{FF2B5EF4-FFF2-40B4-BE49-F238E27FC236}">
                <a16:creationId xmlns="" xmlns:a16="http://schemas.microsoft.com/office/drawing/2014/main" id="{D8A7420F-FDD4-4599-A82C-DD95C866AA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173900"/>
              </p:ext>
            </p:extLst>
          </p:nvPr>
        </p:nvGraphicFramePr>
        <p:xfrm>
          <a:off x="3207600" y="2383200"/>
          <a:ext cx="5936400" cy="1615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=""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Mr. Thomas Fruehauf / Project Manager</a:t>
                      </a:r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T: </a:t>
                      </a:r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+43</a:t>
                      </a:r>
                      <a:r>
                        <a:rPr lang="en-US" sz="25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316 273490-16</a:t>
                      </a:r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</a:t>
                      </a:r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:+43</a:t>
                      </a:r>
                      <a:r>
                        <a:rPr lang="en-US" sz="25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676 843757150</a:t>
                      </a:r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Thomas.fruehauf@sped-thomas.at</a:t>
                      </a:r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7382403"/>
                  </a:ext>
                </a:extLst>
              </a:tr>
            </a:tbl>
          </a:graphicData>
        </a:graphic>
      </p:graphicFrame>
      <p:graphicFrame>
        <p:nvGraphicFramePr>
          <p:cNvPr id="8" name="Πίνακας 7">
            <a:extLst>
              <a:ext uri="{FF2B5EF4-FFF2-40B4-BE49-F238E27FC236}">
                <a16:creationId xmlns="" xmlns:a16="http://schemas.microsoft.com/office/drawing/2014/main" id="{EB3D713A-D61E-4CB8-8CF4-9AC7266A4D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556587"/>
              </p:ext>
            </p:extLst>
          </p:nvPr>
        </p:nvGraphicFramePr>
        <p:xfrm>
          <a:off x="3207600" y="4176000"/>
          <a:ext cx="5936400" cy="1234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=""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Mr. Karl Fruehauf / CEO</a:t>
                      </a:r>
                    </a:p>
                    <a:p>
                      <a:pPr algn="l"/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T: +43</a:t>
                      </a:r>
                      <a:r>
                        <a:rPr lang="en-US" sz="25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316 273490-10</a:t>
                      </a:r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</a:p>
                    <a:p>
                      <a:pPr algn="l"/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karl.fruehauf@sped-thomas.at</a:t>
                      </a:r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7382403"/>
                  </a:ext>
                </a:extLst>
              </a:tr>
            </a:tbl>
          </a:graphicData>
        </a:graphic>
      </p:graphicFrame>
      <p:graphicFrame>
        <p:nvGraphicFramePr>
          <p:cNvPr id="9" name="Πίνακας 8">
            <a:extLst>
              <a:ext uri="{FF2B5EF4-FFF2-40B4-BE49-F238E27FC236}">
                <a16:creationId xmlns="" xmlns:a16="http://schemas.microsoft.com/office/drawing/2014/main" id="{0B2332EE-396B-4AE5-B413-2954BFE96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337272"/>
              </p:ext>
            </p:extLst>
          </p:nvPr>
        </p:nvGraphicFramePr>
        <p:xfrm>
          <a:off x="3207600" y="6354000"/>
          <a:ext cx="5936400" cy="472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=""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www.sped-thomas.at</a:t>
                      </a:r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7382403"/>
                  </a:ext>
                </a:extLst>
              </a:tr>
            </a:tbl>
          </a:graphicData>
        </a:graphic>
      </p:graphicFrame>
      <p:sp>
        <p:nvSpPr>
          <p:cNvPr id="11" name="Τίτλος 1">
            <a:extLst>
              <a:ext uri="{FF2B5EF4-FFF2-40B4-BE49-F238E27FC236}">
                <a16:creationId xmlns="" xmlns:a16="http://schemas.microsoft.com/office/drawing/2014/main" id="{21B3CAA3-F77B-48CA-8C2D-27249F63E4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5776" y="332656"/>
            <a:ext cx="3600400" cy="767245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AUSTRIA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THLG member since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2013</a:t>
            </a:r>
            <a:endParaRPr lang="el-GR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F:\Geschäftsführung\Marketing\Logos\Sped-Thomas-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60648"/>
            <a:ext cx="2434146" cy="69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4254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Υπότιτλος 2"/>
          <p:cNvSpPr txBox="1">
            <a:spLocks/>
          </p:cNvSpPr>
          <p:nvPr/>
        </p:nvSpPr>
        <p:spPr>
          <a:xfrm>
            <a:off x="2987823" y="1494204"/>
            <a:ext cx="6156175" cy="53637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Υπότιτλος 2"/>
          <p:cNvSpPr txBox="1">
            <a:spLocks/>
          </p:cNvSpPr>
          <p:nvPr/>
        </p:nvSpPr>
        <p:spPr>
          <a:xfrm>
            <a:off x="3066091" y="1503626"/>
            <a:ext cx="5744023" cy="494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sz="2400" dirty="0"/>
          </a:p>
        </p:txBody>
      </p:sp>
      <p:sp>
        <p:nvSpPr>
          <p:cNvPr id="12" name="Υπότιτλος 2"/>
          <p:cNvSpPr txBox="1">
            <a:spLocks/>
          </p:cNvSpPr>
          <p:nvPr/>
        </p:nvSpPr>
        <p:spPr>
          <a:xfrm>
            <a:off x="3066090" y="1503625"/>
            <a:ext cx="6077909" cy="5344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sz="2400" dirty="0"/>
          </a:p>
          <a:p>
            <a:pPr algn="l"/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400" dirty="0"/>
          </a:p>
          <a:p>
            <a:pPr algn="l"/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400" dirty="0"/>
          </a:p>
          <a:p>
            <a:pPr algn="l"/>
            <a:endParaRPr lang="el-GR" sz="2400" dirty="0"/>
          </a:p>
        </p:txBody>
      </p:sp>
      <p:pic>
        <p:nvPicPr>
          <p:cNvPr id="29" name="Εικόνα 28">
            <a:extLst>
              <a:ext uri="{FF2B5EF4-FFF2-40B4-BE49-F238E27FC236}">
                <a16:creationId xmlns="" xmlns:a16="http://schemas.microsoft.com/office/drawing/2014/main" id="{2F1776F6-59C3-4F25-AA95-44CFE5AC2F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"/>
            <a:ext cx="9144000" cy="6845046"/>
          </a:xfrm>
          <a:prstGeom prst="rect">
            <a:avLst/>
          </a:prstGeom>
        </p:spPr>
      </p:pic>
      <p:graphicFrame>
        <p:nvGraphicFramePr>
          <p:cNvPr id="8" name="Πίνακας 7">
            <a:extLst>
              <a:ext uri="{FF2B5EF4-FFF2-40B4-BE49-F238E27FC236}">
                <a16:creationId xmlns="" xmlns:a16="http://schemas.microsoft.com/office/drawing/2014/main" id="{06A7B595-5DDB-4D93-A21B-C4EF636BDE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064715"/>
              </p:ext>
            </p:extLst>
          </p:nvPr>
        </p:nvGraphicFramePr>
        <p:xfrm>
          <a:off x="3207600" y="1530000"/>
          <a:ext cx="5936400" cy="472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=""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Freight Forwarders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7382403"/>
                  </a:ext>
                </a:extLst>
              </a:tr>
            </a:tbl>
          </a:graphicData>
        </a:graphic>
      </p:graphicFrame>
      <p:graphicFrame>
        <p:nvGraphicFramePr>
          <p:cNvPr id="10" name="Πίνακας 9">
            <a:extLst>
              <a:ext uri="{FF2B5EF4-FFF2-40B4-BE49-F238E27FC236}">
                <a16:creationId xmlns="" xmlns:a16="http://schemas.microsoft.com/office/drawing/2014/main" id="{61922D1B-4981-461B-8431-048F246501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343245"/>
              </p:ext>
            </p:extLst>
          </p:nvPr>
        </p:nvGraphicFramePr>
        <p:xfrm>
          <a:off x="3207600" y="2422800"/>
          <a:ext cx="5936400" cy="13106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=""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Mining</a:t>
                      </a:r>
                      <a:endParaRPr lang="en-US" sz="16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en-US" sz="16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Machinery</a:t>
                      </a:r>
                    </a:p>
                    <a:p>
                      <a:pPr algn="l"/>
                      <a:r>
                        <a:rPr lang="en-US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Industrial </a:t>
                      </a:r>
                      <a:r>
                        <a:rPr lang="en-US" sz="16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Projects</a:t>
                      </a:r>
                    </a:p>
                    <a:p>
                      <a:pPr algn="l"/>
                      <a:r>
                        <a:rPr lang="en-US" sz="16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High &amp; Heavy</a:t>
                      </a:r>
                    </a:p>
                    <a:p>
                      <a:pPr algn="l"/>
                      <a:r>
                        <a:rPr lang="en-US" sz="16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Agro, Food &amp; </a:t>
                      </a:r>
                      <a:r>
                        <a:rPr lang="en-US" sz="16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Feed</a:t>
                      </a:r>
                      <a:endParaRPr lang="en-US" sz="16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7382403"/>
                  </a:ext>
                </a:extLst>
              </a:tr>
            </a:tbl>
          </a:graphicData>
        </a:graphic>
      </p:graphicFrame>
      <p:graphicFrame>
        <p:nvGraphicFramePr>
          <p:cNvPr id="11" name="Πίνακας 10">
            <a:extLst>
              <a:ext uri="{FF2B5EF4-FFF2-40B4-BE49-F238E27FC236}">
                <a16:creationId xmlns="" xmlns:a16="http://schemas.microsoft.com/office/drawing/2014/main" id="{02620F2B-630A-4F5A-B22C-06244DA30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399104"/>
              </p:ext>
            </p:extLst>
          </p:nvPr>
        </p:nvGraphicFramePr>
        <p:xfrm>
          <a:off x="3207600" y="6336000"/>
          <a:ext cx="5936400" cy="472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=""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 – </a:t>
                      </a:r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Graz,</a:t>
                      </a:r>
                      <a:r>
                        <a:rPr lang="en-US" sz="25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Austria</a:t>
                      </a:r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7382403"/>
                  </a:ext>
                </a:extLst>
              </a:tr>
            </a:tbl>
          </a:graphicData>
        </a:graphic>
      </p:graphicFrame>
      <p:graphicFrame>
        <p:nvGraphicFramePr>
          <p:cNvPr id="13" name="Πίνακας 12">
            <a:extLst>
              <a:ext uri="{FF2B5EF4-FFF2-40B4-BE49-F238E27FC236}">
                <a16:creationId xmlns="" xmlns:a16="http://schemas.microsoft.com/office/drawing/2014/main" id="{14C52A23-22CF-4955-8106-2AC759554A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719084"/>
              </p:ext>
            </p:extLst>
          </p:nvPr>
        </p:nvGraphicFramePr>
        <p:xfrm>
          <a:off x="3207600" y="5068800"/>
          <a:ext cx="5936400" cy="4724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=""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algn="l"/>
                      <a:r>
                        <a:rPr lang="en-US" sz="25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Europe</a:t>
                      </a:r>
                      <a:endParaRPr lang="en-US" sz="25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7382403"/>
                  </a:ext>
                </a:extLst>
              </a:tr>
            </a:tbl>
          </a:graphicData>
        </a:graphic>
      </p:graphicFrame>
      <p:pic>
        <p:nvPicPr>
          <p:cNvPr id="19" name="Picture 2" descr="F:\Geschäftsführung\Marketing\Logos\Sped-Thomas-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60648"/>
            <a:ext cx="2434146" cy="69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Τίτλος 1">
            <a:extLst>
              <a:ext uri="{FF2B5EF4-FFF2-40B4-BE49-F238E27FC236}">
                <a16:creationId xmlns="" xmlns:a16="http://schemas.microsoft.com/office/drawing/2014/main" id="{21B3CAA3-F77B-48CA-8C2D-27249F63E4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5776" y="332656"/>
            <a:ext cx="3600400" cy="767245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AUSTRIA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THLG member since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2013</a:t>
            </a:r>
            <a:endParaRPr lang="el-GR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569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Υπότιτλος 2"/>
          <p:cNvSpPr txBox="1">
            <a:spLocks/>
          </p:cNvSpPr>
          <p:nvPr/>
        </p:nvSpPr>
        <p:spPr>
          <a:xfrm>
            <a:off x="3576602" y="1486518"/>
            <a:ext cx="5472608" cy="52555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Εικόνα 8">
            <a:extLst>
              <a:ext uri="{FF2B5EF4-FFF2-40B4-BE49-F238E27FC236}">
                <a16:creationId xmlns="" xmlns:a16="http://schemas.microsoft.com/office/drawing/2014/main" id="{3F847B47-150C-4843-A28E-2F3CA09431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77"/>
            <a:ext cx="9144000" cy="6845046"/>
          </a:xfrm>
          <a:prstGeom prst="rect">
            <a:avLst/>
          </a:prstGeom>
        </p:spPr>
      </p:pic>
      <p:graphicFrame>
        <p:nvGraphicFramePr>
          <p:cNvPr id="10" name="Πίνακας 9">
            <a:extLst>
              <a:ext uri="{FF2B5EF4-FFF2-40B4-BE49-F238E27FC236}">
                <a16:creationId xmlns="" xmlns:a16="http://schemas.microsoft.com/office/drawing/2014/main" id="{4ED60556-6322-4AC1-88E6-B62CD2B797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568815"/>
              </p:ext>
            </p:extLst>
          </p:nvPr>
        </p:nvGraphicFramePr>
        <p:xfrm>
          <a:off x="3207600" y="1512000"/>
          <a:ext cx="5936400" cy="31089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936400">
                  <a:extLst>
                    <a:ext uri="{9D8B030D-6E8A-4147-A177-3AD203B41FA5}">
                      <a16:colId xmlns="" xmlns:a16="http://schemas.microsoft.com/office/drawing/2014/main" val="687553849"/>
                    </a:ext>
                  </a:extLst>
                </a:gridCol>
              </a:tblGrid>
              <a:tr h="360039"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Complete </a:t>
                      </a:r>
                      <a:r>
                        <a:rPr lang="en-US" sz="22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logistic and transport solutions;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Air, Land &amp; Sea transportation;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Break Bulk, RoRo, over dimensioned </a:t>
                      </a:r>
                      <a:r>
                        <a:rPr lang="en-US" sz="22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cargoes</a:t>
                      </a:r>
                      <a:r>
                        <a:rPr lang="en-US" sz="22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, part and full charters;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Crating, packing </a:t>
                      </a:r>
                      <a:r>
                        <a:rPr lang="en-US" sz="22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and stowing services</a:t>
                      </a:r>
                      <a:r>
                        <a:rPr lang="en-US" sz="22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;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Hiring </a:t>
                      </a:r>
                      <a:r>
                        <a:rPr lang="en-US" sz="22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and Management of cranes, forklifts and special lifting devices.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Customs Service</a:t>
                      </a:r>
                      <a:endParaRPr lang="en-US" sz="22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2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Worldwide </a:t>
                      </a:r>
                      <a:r>
                        <a:rPr lang="en-US" sz="2200" b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insurance </a:t>
                      </a:r>
                      <a:r>
                        <a:rPr lang="en-US" sz="22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coverage</a:t>
                      </a:r>
                      <a:endParaRPr lang="en-US" sz="2200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7382403"/>
                  </a:ext>
                </a:extLst>
              </a:tr>
            </a:tbl>
          </a:graphicData>
        </a:graphic>
      </p:graphicFrame>
      <p:pic>
        <p:nvPicPr>
          <p:cNvPr id="8" name="Picture 2" descr="F:\Geschäftsführung\Marketing\Logos\Sped-Thomas-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60648"/>
            <a:ext cx="2434146" cy="69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Τίτλος 1">
            <a:extLst>
              <a:ext uri="{FF2B5EF4-FFF2-40B4-BE49-F238E27FC236}">
                <a16:creationId xmlns="" xmlns:a16="http://schemas.microsoft.com/office/drawing/2014/main" id="{21B3CAA3-F77B-48CA-8C2D-27249F63E4DD}"/>
              </a:ext>
            </a:extLst>
          </p:cNvPr>
          <p:cNvSpPr txBox="1">
            <a:spLocks/>
          </p:cNvSpPr>
          <p:nvPr/>
        </p:nvSpPr>
        <p:spPr>
          <a:xfrm>
            <a:off x="2555776" y="332656"/>
            <a:ext cx="3600400" cy="7672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>
                <a:solidFill>
                  <a:schemeClr val="accent1">
                    <a:lumMod val="75000"/>
                  </a:schemeClr>
                </a:solidFill>
              </a:rPr>
              <a:t>AUSTRIA</a:t>
            </a:r>
            <a:r>
              <a:rPr lang="en-US" sz="280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80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400" smtClean="0">
                <a:solidFill>
                  <a:schemeClr val="accent1">
                    <a:lumMod val="75000"/>
                  </a:schemeClr>
                </a:solidFill>
              </a:rPr>
              <a:t>THLG member since 2013</a:t>
            </a:r>
            <a:endParaRPr lang="el-GR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55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Υπότιτλος 2"/>
          <p:cNvSpPr txBox="1">
            <a:spLocks/>
          </p:cNvSpPr>
          <p:nvPr/>
        </p:nvSpPr>
        <p:spPr>
          <a:xfrm>
            <a:off x="3576602" y="1486518"/>
            <a:ext cx="5472608" cy="52555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l-GR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Εικόνα 7">
            <a:extLst>
              <a:ext uri="{FF2B5EF4-FFF2-40B4-BE49-F238E27FC236}">
                <a16:creationId xmlns="" xmlns:a16="http://schemas.microsoft.com/office/drawing/2014/main" id="{97256477-E172-462E-8F1C-9687F389435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044" y="12954"/>
            <a:ext cx="9144000" cy="6845046"/>
          </a:xfrm>
          <a:prstGeom prst="rect">
            <a:avLst/>
          </a:prstGeom>
        </p:spPr>
      </p:pic>
      <p:sp>
        <p:nvSpPr>
          <p:cNvPr id="24" name="Ορθογώνιο 23">
            <a:hlinkClick r:id="rId4"/>
            <a:extLst>
              <a:ext uri="{FF2B5EF4-FFF2-40B4-BE49-F238E27FC236}">
                <a16:creationId xmlns="" xmlns:a16="http://schemas.microsoft.com/office/drawing/2014/main" id="{A40B9C54-F404-4F60-96A3-44F83C0D06F1}"/>
              </a:ext>
            </a:extLst>
          </p:cNvPr>
          <p:cNvSpPr/>
          <p:nvPr/>
        </p:nvSpPr>
        <p:spPr>
          <a:xfrm>
            <a:off x="172683" y="3040214"/>
            <a:ext cx="15121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376092"/>
                </a:solidFill>
              </a:rPr>
              <a:t>Filter-Station FRP</a:t>
            </a:r>
            <a:endParaRPr lang="en-US" sz="1200" b="1" dirty="0">
              <a:solidFill>
                <a:srgbClr val="37609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587727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Participation in other Groups:</a:t>
            </a:r>
            <a:endParaRPr lang="el-G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Ορθογώνιο 24">
            <a:hlinkClick r:id="rId5"/>
            <a:extLst>
              <a:ext uri="{FF2B5EF4-FFF2-40B4-BE49-F238E27FC236}">
                <a16:creationId xmlns="" xmlns:a16="http://schemas.microsoft.com/office/drawing/2014/main" id="{BC78FC09-C99D-41CB-B8D2-205340828FC3}"/>
              </a:ext>
            </a:extLst>
          </p:cNvPr>
          <p:cNvSpPr/>
          <p:nvPr/>
        </p:nvSpPr>
        <p:spPr>
          <a:xfrm>
            <a:off x="3398282" y="3036989"/>
            <a:ext cx="15121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376092"/>
                </a:solidFill>
              </a:rPr>
              <a:t>Filter Station Steel</a:t>
            </a:r>
            <a:endParaRPr lang="en-US" sz="1200" b="1" dirty="0">
              <a:solidFill>
                <a:srgbClr val="376092"/>
              </a:solidFill>
            </a:endParaRPr>
          </a:p>
        </p:txBody>
      </p:sp>
      <p:sp>
        <p:nvSpPr>
          <p:cNvPr id="38" name="Ορθογώνιο 24">
            <a:hlinkClick r:id="rId5"/>
            <a:extLst>
              <a:ext uri="{FF2B5EF4-FFF2-40B4-BE49-F238E27FC236}">
                <a16:creationId xmlns="" xmlns:a16="http://schemas.microsoft.com/office/drawing/2014/main" id="{BC78FC09-C99D-41CB-B8D2-205340828FC3}"/>
              </a:ext>
            </a:extLst>
          </p:cNvPr>
          <p:cNvSpPr/>
          <p:nvPr/>
        </p:nvSpPr>
        <p:spPr>
          <a:xfrm>
            <a:off x="1796954" y="3034458"/>
            <a:ext cx="15121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376092"/>
                </a:solidFill>
              </a:rPr>
              <a:t>Automotiv</a:t>
            </a:r>
            <a:r>
              <a:rPr lang="en-US" sz="1200" b="1" dirty="0" smtClean="0">
                <a:solidFill>
                  <a:srgbClr val="376092"/>
                </a:solidFill>
              </a:rPr>
              <a:t>e – Charter of 747</a:t>
            </a:r>
            <a:endParaRPr lang="en-US" sz="1200" b="1" dirty="0">
              <a:solidFill>
                <a:srgbClr val="376092"/>
              </a:solidFill>
            </a:endParaRPr>
          </a:p>
        </p:txBody>
      </p:sp>
      <p:pic>
        <p:nvPicPr>
          <p:cNvPr id="20" name="Picture 2" descr="F:\Geschäftsführung\Marketing\Logos\Sped-Thomas-Logo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60648"/>
            <a:ext cx="2434146" cy="69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Τίτλος 1">
            <a:extLst>
              <a:ext uri="{FF2B5EF4-FFF2-40B4-BE49-F238E27FC236}">
                <a16:creationId xmlns="" xmlns:a16="http://schemas.microsoft.com/office/drawing/2014/main" id="{21B3CAA3-F77B-48CA-8C2D-27249F63E4DD}"/>
              </a:ext>
            </a:extLst>
          </p:cNvPr>
          <p:cNvSpPr txBox="1">
            <a:spLocks/>
          </p:cNvSpPr>
          <p:nvPr/>
        </p:nvSpPr>
        <p:spPr>
          <a:xfrm>
            <a:off x="2555776" y="332656"/>
            <a:ext cx="3600400" cy="7672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>
                <a:solidFill>
                  <a:schemeClr val="accent1">
                    <a:lumMod val="75000"/>
                  </a:schemeClr>
                </a:solidFill>
              </a:rPr>
              <a:t>AUSTRIA</a:t>
            </a:r>
            <a:r>
              <a:rPr lang="en-US" sz="280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80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400" smtClean="0">
                <a:solidFill>
                  <a:schemeClr val="accent1">
                    <a:lumMod val="75000"/>
                  </a:schemeClr>
                </a:solidFill>
              </a:rPr>
              <a:t>THLG member since 2013</a:t>
            </a:r>
            <a:endParaRPr lang="el-GR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2" descr="http://www.sped-thomas.at/wp-content/uploads/2015/01/Jurong2_2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215" y="2067192"/>
            <a:ext cx="1501823" cy="84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sped-thomas.at/wp-content/uploads/Charterflugzeug_2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799" y="2074825"/>
            <a:ext cx="1478487" cy="985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sped-thomas.at/wp-content/uploads/2015/01/Pischelsdorf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067192"/>
            <a:ext cx="1493671" cy="993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http://www.sped-thomas.at/wp-content/uploads/Valparaiso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00" t="21306" r="18601" b="8504"/>
          <a:stretch/>
        </p:blipFill>
        <p:spPr bwMode="auto">
          <a:xfrm>
            <a:off x="5076056" y="2067193"/>
            <a:ext cx="1512168" cy="996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Ορθογώνιο 24">
            <a:hlinkClick r:id="rId5"/>
            <a:extLst>
              <a:ext uri="{FF2B5EF4-FFF2-40B4-BE49-F238E27FC236}">
                <a16:creationId xmlns="" xmlns:a16="http://schemas.microsoft.com/office/drawing/2014/main" id="{BC78FC09-C99D-41CB-B8D2-205340828FC3}"/>
              </a:ext>
            </a:extLst>
          </p:cNvPr>
          <p:cNvSpPr/>
          <p:nvPr/>
        </p:nvSpPr>
        <p:spPr>
          <a:xfrm>
            <a:off x="5076056" y="3044157"/>
            <a:ext cx="15121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376092"/>
                </a:solidFill>
              </a:rPr>
              <a:t>FAN – Chile Mine</a:t>
            </a:r>
            <a:endParaRPr lang="en-US" sz="1200" b="1" dirty="0">
              <a:solidFill>
                <a:srgbClr val="376092"/>
              </a:solidFill>
            </a:endParaRPr>
          </a:p>
        </p:txBody>
      </p:sp>
      <p:pic>
        <p:nvPicPr>
          <p:cNvPr id="2057" name="Picture 9" descr="F:\Geschäftsführung\Marketing\Logos\Atlas logo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602" y="5614534"/>
            <a:ext cx="1767880" cy="894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426603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Office PowerPoint</Application>
  <PresentationFormat>Bildschirmpräsentation (4:3)</PresentationFormat>
  <Paragraphs>39</Paragraphs>
  <Slides>4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Θέμα του Office</vt:lpstr>
      <vt:lpstr>AUSTRIA THLG member since 2013</vt:lpstr>
      <vt:lpstr>AUSTRIA THLG member since 2013</vt:lpstr>
      <vt:lpstr>PowerPoint-Präsentation</vt:lpstr>
      <vt:lpstr>PowerPoint-Präsentation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Member Profile THLG member since 2006</dc:title>
  <dc:creator>user</dc:creator>
  <cp:lastModifiedBy>tom-tf</cp:lastModifiedBy>
  <cp:revision>70</cp:revision>
  <cp:lastPrinted>2018-03-23T12:48:57Z</cp:lastPrinted>
  <dcterms:created xsi:type="dcterms:W3CDTF">2017-11-25T11:32:26Z</dcterms:created>
  <dcterms:modified xsi:type="dcterms:W3CDTF">2018-10-16T14:41:39Z</dcterms:modified>
</cp:coreProperties>
</file>