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56" r:id="rId4"/>
    <p:sldId id="260" r:id="rId5"/>
    <p:sldId id="261" r:id="rId6"/>
  </p:sldIdLst>
  <p:sldSz cx="9144000" cy="6858000" type="screen4x3"/>
  <p:notesSz cx="7099300" cy="10223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>
      <p:cViewPr>
        <p:scale>
          <a:sx n="125" d="100"/>
          <a:sy n="125" d="100"/>
        </p:scale>
        <p:origin x="-122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="" xmlns:a16="http://schemas.microsoft.com/office/drawing/2014/main" id="{2A2C95A9-3404-4784-B4D0-DD2983A85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B6F43148-B78A-49E0-AB33-9B920CBF84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r">
              <a:defRPr sz="1400"/>
            </a:lvl1pPr>
          </a:lstStyle>
          <a:p>
            <a:fld id="{5EAD7681-F1EE-4E5B-8FF5-75FAA9F75F92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D295DA7A-50D3-428F-8630-FD813D31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01300021-EDE4-43FC-A1BC-844E80A45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r">
              <a:defRPr sz="1400"/>
            </a:lvl1pPr>
          </a:lstStyle>
          <a:p>
            <a:fld id="{9DD2F74E-B43D-4C7C-AF32-28C8F638CC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61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1172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r">
              <a:defRPr sz="1400"/>
            </a:lvl1pPr>
          </a:lstStyle>
          <a:p>
            <a:fld id="{8BCF602D-74C5-437E-A055-E422B538358C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110" tIns="52555" rIns="105110" bIns="52555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9930" y="4919313"/>
            <a:ext cx="5679440" cy="4026250"/>
          </a:xfrm>
          <a:prstGeom prst="rect">
            <a:avLst/>
          </a:prstGeom>
        </p:spPr>
        <p:txBody>
          <a:bodyPr vert="horz" lIns="105110" tIns="52555" rIns="105110" bIns="52555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1172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r">
              <a:defRPr sz="1400"/>
            </a:lvl1pPr>
          </a:lstStyle>
          <a:p>
            <a:fld id="{1DC3A5BA-FABC-4551-BC8B-A91CF617EB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7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02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5752B93-67A8-43CC-9AE3-F7965E3362DA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5752B93-67A8-43CC-9AE3-F7965E3362DA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@tpshipping.n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://www.tpshipping.no/" TargetMode="External"/><Relationship Id="rId4" Type="http://schemas.openxmlformats.org/officeDocument/2006/relationships/hyperlink" Target="mailto:chartering@tpshipping.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21.jpe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hyperlink" Target="https://www.linkedin.com/in/elisabeth-cosmatos-3a42b440/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84784"/>
            <a:ext cx="583264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Εικόνα 24">
            <a:extLst>
              <a:ext uri="{FF2B5EF4-FFF2-40B4-BE49-F238E27FC236}">
                <a16:creationId xmlns="" xmlns:a16="http://schemas.microsoft.com/office/drawing/2014/main" id="{7A51DFD3-BCE9-44CC-B122-E9004E55B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="" xmlns:a16="http://schemas.microsoft.com/office/drawing/2014/main" id="{6368650A-47E9-45F9-8E61-FEA5241E0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27601"/>
              </p:ext>
            </p:extLst>
          </p:nvPr>
        </p:nvGraphicFramePr>
        <p:xfrm>
          <a:off x="3207600" y="1512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TP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Shipping AS</a:t>
                      </a:r>
                      <a:endParaRPr lang="el-GR" sz="2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="" xmlns:a16="http://schemas.microsoft.com/office/drawing/2014/main" id="{D8A7420F-FDD4-4599-A82C-DD95C866A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730511"/>
              </p:ext>
            </p:extLst>
          </p:nvPr>
        </p:nvGraphicFramePr>
        <p:xfrm>
          <a:off x="3207600" y="2383200"/>
          <a:ext cx="5936400" cy="1615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Mr. Thomas Parlow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Tel: +47 37044800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Cell: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+47 91304215</a:t>
                      </a: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3"/>
                        </a:rPr>
                        <a:t>thomas@tpshipping.no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="" xmlns:a16="http://schemas.microsoft.com/office/drawing/2014/main" id="{EB3D713A-D61E-4CB8-8CF4-9AC7266A4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673023"/>
              </p:ext>
            </p:extLst>
          </p:nvPr>
        </p:nvGraphicFramePr>
        <p:xfrm>
          <a:off x="3207600" y="4176000"/>
          <a:ext cx="5936400" cy="2377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Mr. 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Svein </a:t>
                      </a:r>
                      <a:r>
                        <a:rPr lang="en-US" sz="2500" b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Åge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Thorsen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Tel: +47 37044800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Cell: +47 91880129</a:t>
                      </a: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4"/>
                        </a:rPr>
                        <a:t>chartering@tpshipping.no</a:t>
                      </a:r>
                      <a:endParaRPr lang="en-US" sz="25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en-US" sz="25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="" xmlns:a16="http://schemas.microsoft.com/office/drawing/2014/main" id="{0B2332EE-396B-4AE5-B413-2954BFE96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919467"/>
              </p:ext>
            </p:extLst>
          </p:nvPr>
        </p:nvGraphicFramePr>
        <p:xfrm>
          <a:off x="3207600" y="6354000"/>
          <a:ext cx="5936400" cy="85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5"/>
                        </a:rPr>
                        <a:t>www.tpshipping.no</a:t>
                      </a:r>
                      <a:endParaRPr lang="en-US" sz="25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sp>
        <p:nvSpPr>
          <p:cNvPr id="11" name="Τίτλος 1">
            <a:extLst>
              <a:ext uri="{FF2B5EF4-FFF2-40B4-BE49-F238E27FC236}">
                <a16:creationId xmlns="" xmlns:a16="http://schemas.microsoft.com/office/drawing/2014/main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Norway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1997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0648"/>
            <a:ext cx="1828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5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3" y="1494204"/>
            <a:ext cx="6156175" cy="536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Υπότιτλος 2"/>
          <p:cNvSpPr txBox="1">
            <a:spLocks/>
          </p:cNvSpPr>
          <p:nvPr/>
        </p:nvSpPr>
        <p:spPr>
          <a:xfrm>
            <a:off x="3066091" y="1503626"/>
            <a:ext cx="5744023" cy="49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</p:txBody>
      </p:sp>
      <p:sp>
        <p:nvSpPr>
          <p:cNvPr id="12" name="Υπότιτλος 2"/>
          <p:cNvSpPr txBox="1">
            <a:spLocks/>
          </p:cNvSpPr>
          <p:nvPr/>
        </p:nvSpPr>
        <p:spPr>
          <a:xfrm>
            <a:off x="3066090" y="1503625"/>
            <a:ext cx="6077909" cy="534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l-GR" sz="2400" dirty="0"/>
          </a:p>
        </p:txBody>
      </p:sp>
      <p:pic>
        <p:nvPicPr>
          <p:cNvPr id="29" name="Εικόνα 28">
            <a:extLst>
              <a:ext uri="{FF2B5EF4-FFF2-40B4-BE49-F238E27FC236}">
                <a16:creationId xmlns="" xmlns:a16="http://schemas.microsoft.com/office/drawing/2014/main" id="{2F1776F6-59C3-4F25-AA95-44CFE5AC2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8"/>
            <a:ext cx="9144000" cy="6845046"/>
          </a:xfrm>
          <a:prstGeom prst="rect">
            <a:avLst/>
          </a:prstGeom>
        </p:spPr>
      </p:pic>
      <p:graphicFrame>
        <p:nvGraphicFramePr>
          <p:cNvPr id="8" name="Πίνακας 7">
            <a:extLst>
              <a:ext uri="{FF2B5EF4-FFF2-40B4-BE49-F238E27FC236}">
                <a16:creationId xmlns="" xmlns:a16="http://schemas.microsoft.com/office/drawing/2014/main" id="{06A7B595-5DDB-4D93-A21B-C4EF636B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07797"/>
              </p:ext>
            </p:extLst>
          </p:nvPr>
        </p:nvGraphicFramePr>
        <p:xfrm>
          <a:off x="3207600" y="1530000"/>
          <a:ext cx="5936400" cy="1615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Shipbrokers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– Air Chartering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Intermodal logistics providers, Consultants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="" xmlns:a16="http://schemas.microsoft.com/office/drawing/2014/main" id="{61922D1B-4981-461B-8431-048F24650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573056"/>
              </p:ext>
            </p:extLst>
          </p:nvPr>
        </p:nvGraphicFramePr>
        <p:xfrm>
          <a:off x="3207600" y="2422800"/>
          <a:ext cx="5936400" cy="1615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Offshore, 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Oil and gas, 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Renewables</a:t>
                      </a: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Fish-farm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industry, Yachting industry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Mining ,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Military, Shipyards. </a:t>
                      </a:r>
                      <a:r>
                        <a:rPr lang="en-US" sz="2500" b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Harbour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Equipment.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="" xmlns:a16="http://schemas.microsoft.com/office/drawing/2014/main" id="{02620F2B-630A-4F5A-B22C-06244DA30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271757"/>
              </p:ext>
            </p:extLst>
          </p:nvPr>
        </p:nvGraphicFramePr>
        <p:xfrm>
          <a:off x="3207600" y="6336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Arendal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Norway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3" name="Πίνακας 12">
            <a:extLst>
              <a:ext uri="{FF2B5EF4-FFF2-40B4-BE49-F238E27FC236}">
                <a16:creationId xmlns="" xmlns:a16="http://schemas.microsoft.com/office/drawing/2014/main" id="{14C52A23-22CF-4955-8106-2AC759554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841117"/>
              </p:ext>
            </p:extLst>
          </p:nvPr>
        </p:nvGraphicFramePr>
        <p:xfrm>
          <a:off x="3207600" y="5068800"/>
          <a:ext cx="5936400" cy="1234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South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east Asia, Middle East,  South America, North America, East and WEST Africa ,  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Cross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trades , Caspian Sea, Europe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sp>
        <p:nvSpPr>
          <p:cNvPr id="15" name="Τίτλος 1">
            <a:extLst>
              <a:ext uri="{FF2B5EF4-FFF2-40B4-BE49-F238E27FC236}">
                <a16:creationId xmlns="" xmlns:a16="http://schemas.microsoft.com/office/drawing/2014/main" id="{A2708558-8681-4752-B3E9-8CA672D09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Norway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1997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0648"/>
            <a:ext cx="1828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94205"/>
            <a:ext cx="5832648" cy="415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Υπότιτλος 2"/>
          <p:cNvSpPr txBox="1">
            <a:spLocks/>
          </p:cNvSpPr>
          <p:nvPr/>
        </p:nvSpPr>
        <p:spPr>
          <a:xfrm>
            <a:off x="3066091" y="2214284"/>
            <a:ext cx="5744023" cy="416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 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  <p:pic>
        <p:nvPicPr>
          <p:cNvPr id="13" name="Εικόνα 12">
            <a:extLst>
              <a:ext uri="{FF2B5EF4-FFF2-40B4-BE49-F238E27FC236}">
                <a16:creationId xmlns="" xmlns:a16="http://schemas.microsoft.com/office/drawing/2014/main" id="{8DF42225-10AB-4BD4-BED1-415A8F92F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sp>
        <p:nvSpPr>
          <p:cNvPr id="16" name="Τίτλος 1">
            <a:extLst>
              <a:ext uri="{FF2B5EF4-FFF2-40B4-BE49-F238E27FC236}">
                <a16:creationId xmlns="" xmlns:a16="http://schemas.microsoft.com/office/drawing/2014/main" id="{E551E088-8074-403F-86AA-0C23862C4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Norway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1997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0648"/>
            <a:ext cx="1828800" cy="876300"/>
          </a:xfrm>
          <a:prstGeom prst="rect">
            <a:avLst/>
          </a:prstGeom>
        </p:spPr>
      </p:pic>
      <p:pic>
        <p:nvPicPr>
          <p:cNvPr id="1026" name="Picture 2" descr="https://www.valuewalk.com/wp-content/uploads/2016/11/General-Electric-Baker-Hugh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3024336" cy="112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ido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36" y="1646791"/>
            <a:ext cx="2308337" cy="230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einsv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25" y="3774216"/>
            <a:ext cx="21907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02" y="3973956"/>
            <a:ext cx="25622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h-hk.no/wp-content/uploads/2017/02/DeepOcean-logo-300x1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38" y="4509120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lderesultat for no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132" y="4345598"/>
            <a:ext cx="3096344" cy="185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08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3F847B47-150C-4843-A28E-2F3CA0943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10" name="Πίνακας 9">
            <a:extLst>
              <a:ext uri="{FF2B5EF4-FFF2-40B4-BE49-F238E27FC236}">
                <a16:creationId xmlns="" xmlns:a16="http://schemas.microsoft.com/office/drawing/2014/main" id="{4ED60556-6322-4AC1-88E6-B62CD2B79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774584"/>
              </p:ext>
            </p:extLst>
          </p:nvPr>
        </p:nvGraphicFramePr>
        <p:xfrm>
          <a:off x="3207600" y="1512000"/>
          <a:ext cx="5936400" cy="5044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nb-NO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Vessel chartering of specialized tonnage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Semi-submersible</a:t>
                      </a:r>
                      <a:r>
                        <a:rPr lang="nb-NO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ships and barges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Heavylift ships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Module carriers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Offshore vessels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Floating Cranes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Flat-top barges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Coasters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nb-NO" sz="2500" b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nb-NO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Air charters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nb-NO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Intermodal turn</a:t>
                      </a:r>
                      <a:r>
                        <a:rPr lang="nb-NO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key deliveries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nb-NO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Feasability studies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nb-NO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Consultancies – Sale and Purchase</a:t>
                      </a:r>
                      <a:endParaRPr lang="el-GR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sp>
        <p:nvSpPr>
          <p:cNvPr id="12" name="Τίτλος 1">
            <a:extLst>
              <a:ext uri="{FF2B5EF4-FFF2-40B4-BE49-F238E27FC236}">
                <a16:creationId xmlns="" xmlns:a16="http://schemas.microsoft.com/office/drawing/2014/main" id="{6D11C970-3E8A-4AED-9024-7B2A10147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Norway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1997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0648"/>
            <a:ext cx="1828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" y="-87001"/>
            <a:ext cx="9144000" cy="6845046"/>
          </a:xfrm>
          <a:prstGeom prst="rect">
            <a:avLst/>
          </a:prstGeom>
        </p:spPr>
      </p:pic>
      <p:sp>
        <p:nvSpPr>
          <p:cNvPr id="12" name="Τίτλος 1">
            <a:extLst>
              <a:ext uri="{FF2B5EF4-FFF2-40B4-BE49-F238E27FC236}">
                <a16:creationId xmlns="" xmlns:a16="http://schemas.microsoft.com/office/drawing/2014/main" id="{DDE9E259-1C2D-445D-A3F5-AE57E72FF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Norway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1997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4F1DC0C-4735-460E-B115-40FFA03A575F}"/>
              </a:ext>
            </a:extLst>
          </p:cNvPr>
          <p:cNvSpPr txBox="1"/>
          <p:nvPr/>
        </p:nvSpPr>
        <p:spPr>
          <a:xfrm>
            <a:off x="5214338" y="2202429"/>
            <a:ext cx="255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Join us on social media</a:t>
            </a:r>
            <a:endParaRPr lang="en-US" sz="2000" dirty="0"/>
          </a:p>
        </p:txBody>
      </p:sp>
      <p:pic>
        <p:nvPicPr>
          <p:cNvPr id="9" name="Εικόνα 8">
            <a:hlinkClick r:id="rId4"/>
            <a:extLst>
              <a:ext uri="{FF2B5EF4-FFF2-40B4-BE49-F238E27FC236}">
                <a16:creationId xmlns="" xmlns:a16="http://schemas.microsoft.com/office/drawing/2014/main" id="{E07CABEC-5654-42F3-A8E1-CB0D4B1EB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74" y="2695141"/>
            <a:ext cx="435272" cy="3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5877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Participation in other Groups: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0648"/>
            <a:ext cx="1828800" cy="876300"/>
          </a:xfrm>
          <a:prstGeom prst="rect">
            <a:avLst/>
          </a:prstGeom>
        </p:spPr>
      </p:pic>
      <p:pic>
        <p:nvPicPr>
          <p:cNvPr id="2050" name="Picture 2" descr="https://gcenode.no/wp-content/themes/node/assets/img/logo-whi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48" y="5804762"/>
            <a:ext cx="476250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gen automatisk alternativ tekst tilgjengelig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58438"/>
            <a:ext cx="1085854" cy="108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hipbroker.no/wp-content/uploads/2017/10/nsf-logo-cmyk-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0" y="5471386"/>
            <a:ext cx="2286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1" y="1915381"/>
            <a:ext cx="1919925" cy="14399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4433" y="2095294"/>
            <a:ext cx="1439942" cy="10801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64" y="3410029"/>
            <a:ext cx="1730564" cy="12979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648" y="1999239"/>
            <a:ext cx="1226704" cy="21838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16" y="3775565"/>
            <a:ext cx="1682620" cy="94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66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1041</TotalTime>
  <Words>143</Words>
  <Application>Microsoft Office PowerPoint</Application>
  <PresentationFormat>On-screen Show (4:3)</PresentationFormat>
  <Paragraphs>46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Couture</vt:lpstr>
      <vt:lpstr>Norway THLG member since 1997</vt:lpstr>
      <vt:lpstr>Norway THLG member since 1997</vt:lpstr>
      <vt:lpstr>Norway THLG member since 1997</vt:lpstr>
      <vt:lpstr>Norway THLG member since 1997</vt:lpstr>
      <vt:lpstr>Norway THLG member since 1997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Profile THLG member since 2006</dc:title>
  <dc:creator>user</dc:creator>
  <cp:lastModifiedBy>Thomas Parlow</cp:lastModifiedBy>
  <cp:revision>61</cp:revision>
  <cp:lastPrinted>2018-03-23T12:48:57Z</cp:lastPrinted>
  <dcterms:created xsi:type="dcterms:W3CDTF">2017-11-25T11:32:26Z</dcterms:created>
  <dcterms:modified xsi:type="dcterms:W3CDTF">2018-10-17T08:44:37Z</dcterms:modified>
</cp:coreProperties>
</file>