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9" r:id="rId3"/>
    <p:sldId id="256" r:id="rId4"/>
    <p:sldId id="260" r:id="rId5"/>
    <p:sldId id="261" r:id="rId6"/>
  </p:sldIdLst>
  <p:sldSz cx="9144000" cy="6858000" type="screen4x3"/>
  <p:notesSz cx="7099300" cy="102235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1836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2A2C95A9-3404-4784-B4D0-DD2983A85D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6" cy="512764"/>
          </a:xfrm>
          <a:prstGeom prst="rect">
            <a:avLst/>
          </a:prstGeom>
        </p:spPr>
        <p:txBody>
          <a:bodyPr vert="horz" lIns="105202" tIns="52601" rIns="105202" bIns="52601" rtlCol="0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6F43148-B78A-49E0-AB33-9B920CBF84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1"/>
            <a:ext cx="3076576" cy="512764"/>
          </a:xfrm>
          <a:prstGeom prst="rect">
            <a:avLst/>
          </a:prstGeom>
        </p:spPr>
        <p:txBody>
          <a:bodyPr vert="horz" lIns="105202" tIns="52601" rIns="105202" bIns="52601" rtlCol="0"/>
          <a:lstStyle>
            <a:lvl1pPr algn="r">
              <a:defRPr sz="1400"/>
            </a:lvl1pPr>
          </a:lstStyle>
          <a:p>
            <a:fld id="{5EAD7681-F1EE-4E5B-8FF5-75FAA9F75F92}" type="datetimeFigureOut">
              <a:rPr lang="el-GR" smtClean="0"/>
              <a:t>18/1/2020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295DA7A-50D3-428F-8630-FD813D3128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10742"/>
            <a:ext cx="3076576" cy="512761"/>
          </a:xfrm>
          <a:prstGeom prst="rect">
            <a:avLst/>
          </a:prstGeom>
        </p:spPr>
        <p:txBody>
          <a:bodyPr vert="horz" lIns="105202" tIns="52601" rIns="105202" bIns="52601" rtlCol="0" anchor="b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1300021-EDE4-43FC-A1BC-844E80A455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10742"/>
            <a:ext cx="3076576" cy="512761"/>
          </a:xfrm>
          <a:prstGeom prst="rect">
            <a:avLst/>
          </a:prstGeom>
        </p:spPr>
        <p:txBody>
          <a:bodyPr vert="horz" lIns="105202" tIns="52601" rIns="105202" bIns="52601" rtlCol="0" anchor="b"/>
          <a:lstStyle>
            <a:lvl1pPr algn="r">
              <a:defRPr sz="1400"/>
            </a:lvl1pPr>
          </a:lstStyle>
          <a:p>
            <a:fld id="{9DD2F74E-B43D-4C7C-AF32-28C8F638CC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61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4021172" y="1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/>
          <a:lstStyle>
            <a:lvl1pPr algn="r">
              <a:defRPr sz="1400"/>
            </a:lvl1pPr>
          </a:lstStyle>
          <a:p>
            <a:fld id="{8BCF602D-74C5-437E-A055-E422B538358C}" type="datetimeFigureOut">
              <a:rPr lang="el-GR" smtClean="0"/>
              <a:t>18/1/2020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7938"/>
            <a:ext cx="4600575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5110" tIns="52555" rIns="105110" bIns="52555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9930" y="4919313"/>
            <a:ext cx="5679440" cy="4026250"/>
          </a:xfrm>
          <a:prstGeom prst="rect">
            <a:avLst/>
          </a:prstGeom>
        </p:spPr>
        <p:txBody>
          <a:bodyPr vert="horz" lIns="105110" tIns="52555" rIns="105110" bIns="52555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1" y="9711578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 anchor="b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4021172" y="9711578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 anchor="b"/>
          <a:lstStyle>
            <a:lvl1pPr algn="r">
              <a:defRPr sz="1400"/>
            </a:lvl1pPr>
          </a:lstStyle>
          <a:p>
            <a:fld id="{1DC3A5BA-FABC-4551-BC8B-A91CF617EB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17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A5BA-FABC-4551-BC8B-A91CF617EB55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02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18/1/2020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165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18/1/2020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041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18/1/2020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810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18/1/2020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285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18/1/2020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9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18/1/2020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648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18/1/2020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136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18/1/2020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032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18/1/2020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8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18/1/2020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500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18/1/2020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184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52B93-67A8-43CC-9AE3-F7965E3362DA}" type="datetimeFigureOut">
              <a:rPr lang="el-GR" smtClean="0"/>
              <a:t>18/1/2020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550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2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eg"/><Relationship Id="rId7" Type="http://schemas.microsoft.com/office/2007/relationships/hdphoto" Target="../media/hdphoto1.wdp"/><Relationship Id="rId12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microsoft.com/office/2007/relationships/hdphoto" Target="../media/hdphoto3.wdp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hyperlink" Target="https://www.linkedin.com/company/asa-france/" TargetMode="Externa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4" y="1484784"/>
            <a:ext cx="583264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7A51DFD3-BCE9-44CC-B122-E9004E55B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6368650A-47E9-45F9-8E61-FEA5241E0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359311"/>
              </p:ext>
            </p:extLst>
          </p:nvPr>
        </p:nvGraphicFramePr>
        <p:xfrm>
          <a:off x="3207600" y="1512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ASA France</a:t>
                      </a:r>
                      <a:endParaRPr lang="el-GR" sz="2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D8A7420F-FDD4-4599-A82C-DD95C866A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930974"/>
              </p:ext>
            </p:extLst>
          </p:nvPr>
        </p:nvGraphicFramePr>
        <p:xfrm>
          <a:off x="3207600" y="2383200"/>
          <a:ext cx="5936400" cy="1234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Ms. Blanca CLAEYSSENS/ Managing Director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M:+33 617603496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bc@asafrance.com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id="{EB3D713A-D61E-4CB8-8CF4-9AC7266A4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308820"/>
              </p:ext>
            </p:extLst>
          </p:nvPr>
        </p:nvGraphicFramePr>
        <p:xfrm>
          <a:off x="3207600" y="4176000"/>
          <a:ext cx="5936400" cy="1234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Mr. Peter CAEKEBEKE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M:+33 617603496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aa@asafrance.com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id="{0B2332EE-396B-4AE5-B413-2954BFE96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955384"/>
              </p:ext>
            </p:extLst>
          </p:nvPr>
        </p:nvGraphicFramePr>
        <p:xfrm>
          <a:off x="3207600" y="6354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www.asafrance.com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sp>
        <p:nvSpPr>
          <p:cNvPr id="11" name="Τίτλος 1">
            <a:extLst>
              <a:ext uri="{FF2B5EF4-FFF2-40B4-BE49-F238E27FC236}">
                <a16:creationId xmlns:a16="http://schemas.microsoft.com/office/drawing/2014/main" id="{21B3CAA3-F77B-48CA-8C2D-27249F63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FRANCE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2017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C53A9C1A-3E34-403C-A846-B45D2AAE37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67578"/>
            <a:ext cx="3314704" cy="75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5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3" y="1494204"/>
            <a:ext cx="6156175" cy="5363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Υπότιτλος 2"/>
          <p:cNvSpPr txBox="1">
            <a:spLocks/>
          </p:cNvSpPr>
          <p:nvPr/>
        </p:nvSpPr>
        <p:spPr>
          <a:xfrm>
            <a:off x="3066091" y="1503626"/>
            <a:ext cx="5744023" cy="494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</p:txBody>
      </p:sp>
      <p:sp>
        <p:nvSpPr>
          <p:cNvPr id="12" name="Υπότιτλος 2"/>
          <p:cNvSpPr txBox="1">
            <a:spLocks/>
          </p:cNvSpPr>
          <p:nvPr/>
        </p:nvSpPr>
        <p:spPr>
          <a:xfrm>
            <a:off x="3066090" y="1503625"/>
            <a:ext cx="6077909" cy="534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l-GR" sz="2400" dirty="0"/>
          </a:p>
        </p:txBody>
      </p:sp>
      <p:pic>
        <p:nvPicPr>
          <p:cNvPr id="29" name="Εικόνα 28">
            <a:extLst>
              <a:ext uri="{FF2B5EF4-FFF2-40B4-BE49-F238E27FC236}">
                <a16:creationId xmlns:a16="http://schemas.microsoft.com/office/drawing/2014/main" id="{2F1776F6-59C3-4F25-AA95-44CFE5AC2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id="{06A7B595-5DDB-4D93-A21B-C4EF636BD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389288"/>
              </p:ext>
            </p:extLst>
          </p:nvPr>
        </p:nvGraphicFramePr>
        <p:xfrm>
          <a:off x="3207600" y="1530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Risk mitigation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id="{61922D1B-4981-461B-8431-048F24650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789276"/>
              </p:ext>
            </p:extLst>
          </p:nvPr>
        </p:nvGraphicFramePr>
        <p:xfrm>
          <a:off x="3207600" y="2422800"/>
          <a:ext cx="4100704" cy="259037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00704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2590376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Project cargo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Marine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Aviation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Heavy industry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Construction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11" name="Πίνακας 10">
            <a:extLst>
              <a:ext uri="{FF2B5EF4-FFF2-40B4-BE49-F238E27FC236}">
                <a16:creationId xmlns:a16="http://schemas.microsoft.com/office/drawing/2014/main" id="{02620F2B-630A-4F5A-B22C-06244DA30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867456"/>
              </p:ext>
            </p:extLst>
          </p:nvPr>
        </p:nvGraphicFramePr>
        <p:xfrm>
          <a:off x="3207600" y="6336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 – Belgium, 2 – France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13" name="Πίνακας 12">
            <a:extLst>
              <a:ext uri="{FF2B5EF4-FFF2-40B4-BE49-F238E27FC236}">
                <a16:creationId xmlns:a16="http://schemas.microsoft.com/office/drawing/2014/main" id="{14C52A23-22CF-4955-8106-2AC759554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113556"/>
              </p:ext>
            </p:extLst>
          </p:nvPr>
        </p:nvGraphicFramePr>
        <p:xfrm>
          <a:off x="3207600" y="5068800"/>
          <a:ext cx="1652432" cy="853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652432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Europe, Worldwide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sp>
        <p:nvSpPr>
          <p:cNvPr id="17" name="Τίτλος 1">
            <a:extLst>
              <a:ext uri="{FF2B5EF4-FFF2-40B4-BE49-F238E27FC236}">
                <a16:creationId xmlns:a16="http://schemas.microsoft.com/office/drawing/2014/main" id="{0A559011-8591-47D6-BF25-EF48AFFE5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FRANCE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2017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13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6B476AA9-8FC7-4DB7-9ECC-197E81AD5E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67578"/>
            <a:ext cx="3314704" cy="75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6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4" y="1494205"/>
            <a:ext cx="5832648" cy="415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Υπότιτλος 2"/>
          <p:cNvSpPr txBox="1">
            <a:spLocks/>
          </p:cNvSpPr>
          <p:nvPr/>
        </p:nvSpPr>
        <p:spPr>
          <a:xfrm>
            <a:off x="3066091" y="2214284"/>
            <a:ext cx="5744023" cy="416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 </a:t>
            </a:r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8DF42225-10AB-4BD4-BED1-415A8F92F2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sp>
        <p:nvSpPr>
          <p:cNvPr id="19" name="Τίτλος 1">
            <a:extLst>
              <a:ext uri="{FF2B5EF4-FFF2-40B4-BE49-F238E27FC236}">
                <a16:creationId xmlns:a16="http://schemas.microsoft.com/office/drawing/2014/main" id="{8A875743-2E13-42C0-BBEA-00888F794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FRANCE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2017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 descr="Image result for saipem">
            <a:extLst>
              <a:ext uri="{FF2B5EF4-FFF2-40B4-BE49-F238E27FC236}">
                <a16:creationId xmlns:a16="http://schemas.microsoft.com/office/drawing/2014/main" id="{7CC54015-8D4F-495B-BA2D-DC298B9B4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29792"/>
            <a:ext cx="1121822" cy="146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76A3358E-68DA-42AE-9A17-03813E13B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05" y="4612635"/>
            <a:ext cx="2611850" cy="97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>
            <a:extLst>
              <a:ext uri="{FF2B5EF4-FFF2-40B4-BE49-F238E27FC236}">
                <a16:creationId xmlns:a16="http://schemas.microsoft.com/office/drawing/2014/main" id="{0D1D3EE4-6E05-4887-AAD2-9F866AE1E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08" y="3764840"/>
            <a:ext cx="3138644" cy="67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daher">
            <a:extLst>
              <a:ext uri="{FF2B5EF4-FFF2-40B4-BE49-F238E27FC236}">
                <a16:creationId xmlns:a16="http://schemas.microsoft.com/office/drawing/2014/main" id="{84FDB60C-F1F0-4082-B6ED-FA55EA443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5" t="37751" r="3651" b="34229"/>
          <a:stretch/>
        </p:blipFill>
        <p:spPr bwMode="auto">
          <a:xfrm>
            <a:off x="5436096" y="3797252"/>
            <a:ext cx="2285098" cy="63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heidelberg cement">
            <a:extLst>
              <a:ext uri="{FF2B5EF4-FFF2-40B4-BE49-F238E27FC236}">
                <a16:creationId xmlns:a16="http://schemas.microsoft.com/office/drawing/2014/main" id="{44E5C895-6216-409E-8704-22C3C24D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093296"/>
            <a:ext cx="3864768" cy="39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SIACI">
            <a:extLst>
              <a:ext uri="{FF2B5EF4-FFF2-40B4-BE49-F238E27FC236}">
                <a16:creationId xmlns:a16="http://schemas.microsoft.com/office/drawing/2014/main" id="{687EC313-47D1-4DA8-BA00-BDB05D32DE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3" t="10261" r="26931" b="7617"/>
          <a:stretch/>
        </p:blipFill>
        <p:spPr bwMode="auto">
          <a:xfrm>
            <a:off x="971600" y="1948469"/>
            <a:ext cx="1542430" cy="153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silec  cables">
            <a:extLst>
              <a:ext uri="{FF2B5EF4-FFF2-40B4-BE49-F238E27FC236}">
                <a16:creationId xmlns:a16="http://schemas.microsoft.com/office/drawing/2014/main" id="{8F7726A6-A638-425C-8636-799A6A310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09120"/>
            <a:ext cx="2166086" cy="126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bouygues construction">
            <a:extLst>
              <a:ext uri="{FF2B5EF4-FFF2-40B4-BE49-F238E27FC236}">
                <a16:creationId xmlns:a16="http://schemas.microsoft.com/office/drawing/2014/main" id="{8FEEBC2C-8C3A-4D3E-A1EC-7FAEFE105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10" y="2358954"/>
            <a:ext cx="1728690" cy="88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cg power">
            <a:extLst>
              <a:ext uri="{FF2B5EF4-FFF2-40B4-BE49-F238E27FC236}">
                <a16:creationId xmlns:a16="http://schemas.microsoft.com/office/drawing/2014/main" id="{EA21BA6E-C2FC-4FA4-A545-D408B4D77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08"/>
          <a:stretch/>
        </p:blipFill>
        <p:spPr bwMode="auto">
          <a:xfrm>
            <a:off x="1786471" y="5517232"/>
            <a:ext cx="178326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bouygues energies and services">
            <a:extLst>
              <a:ext uri="{FF2B5EF4-FFF2-40B4-BE49-F238E27FC236}">
                <a16:creationId xmlns:a16="http://schemas.microsoft.com/office/drawing/2014/main" id="{7AB2D658-E14A-412F-AF8F-8C1DB8271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78" y="2257154"/>
            <a:ext cx="1989294" cy="105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606C4BFD-D463-4F07-BD4A-9E68B81EC62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67578"/>
            <a:ext cx="3314704" cy="75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8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3F847B47-150C-4843-A28E-2F3CA0943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id="{4ED60556-6322-4AC1-88E6-B62CD2B79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06735"/>
              </p:ext>
            </p:extLst>
          </p:nvPr>
        </p:nvGraphicFramePr>
        <p:xfrm>
          <a:off x="3207600" y="1512000"/>
          <a:ext cx="5936400" cy="3901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Risk mitigation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Total risk management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Consulting in transport</a:t>
                      </a:r>
                    </a:p>
                    <a:p>
                      <a:pPr algn="l"/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Marine warranty surveys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Transshipment supervision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Heavy Lifting superintendence</a:t>
                      </a:r>
                    </a:p>
                    <a:p>
                      <a:pPr algn="l"/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Lashing calculations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Lashing and Securing certification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82403"/>
                  </a:ext>
                </a:extLst>
              </a:tr>
            </a:tbl>
          </a:graphicData>
        </a:graphic>
      </p:graphicFrame>
      <p:sp>
        <p:nvSpPr>
          <p:cNvPr id="14" name="Τίτλος 1">
            <a:extLst>
              <a:ext uri="{FF2B5EF4-FFF2-40B4-BE49-F238E27FC236}">
                <a16:creationId xmlns:a16="http://schemas.microsoft.com/office/drawing/2014/main" id="{706261EB-C7A0-4D82-A31D-815C6AF079FD}"/>
              </a:ext>
            </a:extLst>
          </p:cNvPr>
          <p:cNvSpPr txBox="1">
            <a:spLocks/>
          </p:cNvSpPr>
          <p:nvPr/>
        </p:nvSpPr>
        <p:spPr>
          <a:xfrm>
            <a:off x="2555776" y="332656"/>
            <a:ext cx="3600400" cy="767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France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2017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9660A60C-FDBB-47C7-87E0-791E42D411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67578"/>
            <a:ext cx="3314704" cy="75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7256477-E172-462E-8F1C-9687F3894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" y="10716"/>
            <a:ext cx="9144000" cy="68450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F1DC0C-4735-460E-B115-40FFA03A575F}"/>
              </a:ext>
            </a:extLst>
          </p:cNvPr>
          <p:cNvSpPr txBox="1"/>
          <p:nvPr/>
        </p:nvSpPr>
        <p:spPr>
          <a:xfrm>
            <a:off x="393479" y="6270942"/>
            <a:ext cx="255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Join us on social media</a:t>
            </a:r>
            <a:endParaRPr lang="en-US" sz="2000" dirty="0"/>
          </a:p>
        </p:txBody>
      </p:sp>
      <p:pic>
        <p:nvPicPr>
          <p:cNvPr id="9" name="Εικόνα 8">
            <a:hlinkClick r:id="rId4"/>
            <a:extLst>
              <a:ext uri="{FF2B5EF4-FFF2-40B4-BE49-F238E27FC236}">
                <a16:creationId xmlns:a16="http://schemas.microsoft.com/office/drawing/2014/main" id="{E07CABEC-5654-42F3-A8E1-CB0D4B1EB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190" y="6242430"/>
            <a:ext cx="435272" cy="396000"/>
          </a:xfrm>
          <a:prstGeom prst="rect">
            <a:avLst/>
          </a:prstGeom>
        </p:spPr>
      </p:pic>
      <p:sp>
        <p:nvSpPr>
          <p:cNvPr id="28" name="Τίτλος 1">
            <a:extLst>
              <a:ext uri="{FF2B5EF4-FFF2-40B4-BE49-F238E27FC236}">
                <a16:creationId xmlns:a16="http://schemas.microsoft.com/office/drawing/2014/main" id="{FDD18914-6A2C-4387-A39A-FF749D69D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France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2017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EC8ECE-AF34-4924-AA78-720517A13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479" y="2251550"/>
            <a:ext cx="2271334" cy="19204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FF1062-AA4F-476D-B0E2-B760E87EC3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1825" y="2251550"/>
            <a:ext cx="2643653" cy="19204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2C005-C23E-48A4-8780-3ABC5416E3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2491" y="2254880"/>
            <a:ext cx="2643653" cy="1913793"/>
          </a:xfrm>
          <a:prstGeom prst="rect">
            <a:avLst/>
          </a:prstGeom>
        </p:spPr>
      </p:pic>
      <p:pic>
        <p:nvPicPr>
          <p:cNvPr id="12" name="Picture 1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7555E716-D5CD-46DF-81C2-4F367B660A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67578"/>
            <a:ext cx="3314704" cy="75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6603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114</Words>
  <Application>Microsoft Office PowerPoint</Application>
  <PresentationFormat>On-screen Show (4:3)</PresentationFormat>
  <Paragraphs>41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Θέμα του Office</vt:lpstr>
      <vt:lpstr>FRANCE THLG member since 2017</vt:lpstr>
      <vt:lpstr>FRANCE THLG member since 2017</vt:lpstr>
      <vt:lpstr>FRANCE THLG member since 2017</vt:lpstr>
      <vt:lpstr>PowerPoint Presentation</vt:lpstr>
      <vt:lpstr>France THLG member since 2017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 Profile THLG member since 2006</dc:title>
  <dc:creator>user</dc:creator>
  <cp:lastModifiedBy>Peter Caekebeke - ASA FRANCE</cp:lastModifiedBy>
  <cp:revision>63</cp:revision>
  <cp:lastPrinted>2018-03-23T12:48:57Z</cp:lastPrinted>
  <dcterms:created xsi:type="dcterms:W3CDTF">2017-11-25T11:32:26Z</dcterms:created>
  <dcterms:modified xsi:type="dcterms:W3CDTF">2020-01-18T14:19:49Z</dcterms:modified>
</cp:coreProperties>
</file>