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9" r:id="rId3"/>
    <p:sldId id="256" r:id="rId4"/>
    <p:sldId id="260" r:id="rId5"/>
    <p:sldId id="261" r:id="rId6"/>
  </p:sldIdLst>
  <p:sldSz cx="9144000" cy="6858000" type="screen4x3"/>
  <p:notesSz cx="6980238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xmlns="" id="{2A2C95A9-3404-4784-B4D0-DD2983A85D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4979" cy="458621"/>
          </a:xfrm>
          <a:prstGeom prst="rect">
            <a:avLst/>
          </a:prstGeom>
        </p:spPr>
        <p:txBody>
          <a:bodyPr vert="horz" lIns="97922" tIns="48961" rIns="97922" bIns="48961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B6F43148-B78A-49E0-AB33-9B920CBF84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3700" y="1"/>
            <a:ext cx="3024979" cy="458621"/>
          </a:xfrm>
          <a:prstGeom prst="rect">
            <a:avLst/>
          </a:prstGeom>
        </p:spPr>
        <p:txBody>
          <a:bodyPr vert="horz" lIns="97922" tIns="48961" rIns="97922" bIns="48961" rtlCol="0"/>
          <a:lstStyle>
            <a:lvl1pPr algn="r">
              <a:defRPr sz="1300"/>
            </a:lvl1pPr>
          </a:lstStyle>
          <a:p>
            <a:fld id="{5EAD7681-F1EE-4E5B-8FF5-75FAA9F75F92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D295DA7A-50D3-428F-8630-FD813D31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384"/>
            <a:ext cx="3024979" cy="458619"/>
          </a:xfrm>
          <a:prstGeom prst="rect">
            <a:avLst/>
          </a:prstGeom>
        </p:spPr>
        <p:txBody>
          <a:bodyPr vert="horz" lIns="97922" tIns="48961" rIns="97922" bIns="48961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01300021-EDE4-43FC-A1BC-844E80A455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3700" y="8685384"/>
            <a:ext cx="3024979" cy="458619"/>
          </a:xfrm>
          <a:prstGeom prst="rect">
            <a:avLst/>
          </a:prstGeom>
        </p:spPr>
        <p:txBody>
          <a:bodyPr vert="horz" lIns="97922" tIns="48961" rIns="97922" bIns="48961" rtlCol="0" anchor="b"/>
          <a:lstStyle>
            <a:lvl1pPr algn="r">
              <a:defRPr sz="1300"/>
            </a:lvl1pPr>
          </a:lstStyle>
          <a:p>
            <a:fld id="{9DD2F74E-B43D-4C7C-AF32-28C8F638CCB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61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24769" cy="457868"/>
          </a:xfrm>
          <a:prstGeom prst="rect">
            <a:avLst/>
          </a:prstGeom>
        </p:spPr>
        <p:txBody>
          <a:bodyPr vert="horz" lIns="97836" tIns="48918" rIns="97836" bIns="48918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53734" y="1"/>
            <a:ext cx="3024769" cy="457868"/>
          </a:xfrm>
          <a:prstGeom prst="rect">
            <a:avLst/>
          </a:prstGeom>
        </p:spPr>
        <p:txBody>
          <a:bodyPr vert="horz" lIns="97836" tIns="48918" rIns="97836" bIns="48918" rtlCol="0"/>
          <a:lstStyle>
            <a:lvl1pPr algn="r">
              <a:defRPr sz="1300"/>
            </a:lvl1pPr>
          </a:lstStyle>
          <a:p>
            <a:fld id="{8BCF602D-74C5-437E-A055-E422B538358C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41163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836" tIns="48918" rIns="97836" bIns="48918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98024" y="4399882"/>
            <a:ext cx="5584190" cy="3601118"/>
          </a:xfrm>
          <a:prstGeom prst="rect">
            <a:avLst/>
          </a:prstGeom>
        </p:spPr>
        <p:txBody>
          <a:bodyPr vert="horz" lIns="97836" tIns="48918" rIns="97836" bIns="48918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2" y="8686132"/>
            <a:ext cx="3024769" cy="457868"/>
          </a:xfrm>
          <a:prstGeom prst="rect">
            <a:avLst/>
          </a:prstGeom>
        </p:spPr>
        <p:txBody>
          <a:bodyPr vert="horz" lIns="97836" tIns="48918" rIns="97836" bIns="48918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53734" y="8686132"/>
            <a:ext cx="3024769" cy="457868"/>
          </a:xfrm>
          <a:prstGeom prst="rect">
            <a:avLst/>
          </a:prstGeom>
        </p:spPr>
        <p:txBody>
          <a:bodyPr vert="horz" lIns="97836" tIns="48918" rIns="97836" bIns="48918" rtlCol="0" anchor="b"/>
          <a:lstStyle>
            <a:lvl1pPr algn="r">
              <a:defRPr sz="1300"/>
            </a:lvl1pPr>
          </a:lstStyle>
          <a:p>
            <a:fld id="{1DC3A5BA-FABC-4551-BC8B-A91CF617EB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7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02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65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041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10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85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48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3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32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8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0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84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2B93-67A8-43CC-9AE3-F7965E3362DA}" type="datetimeFigureOut">
              <a:rPr lang="el-GR" smtClean="0"/>
              <a:pPr/>
              <a:t>2/6/2020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50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rafahe@almajdouie.com" TargetMode="External"/><Relationship Id="rId7" Type="http://schemas.openxmlformats.org/officeDocument/2006/relationships/hyperlink" Target="mailto:izaza@Almajdouie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mailto:raish@almajdouie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elisabeth-cosmatos-3a42b440/" TargetMode="External"/><Relationship Id="rId13" Type="http://schemas.openxmlformats.org/officeDocument/2006/relationships/hyperlink" Target="https://www.facebook.com/AlmajdouieLogistics/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29.png"/><Relationship Id="rId12" Type="http://schemas.openxmlformats.org/officeDocument/2006/relationships/hyperlink" Target="https://twitter.com/Almajdouie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cosmatosgroup/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s://www.youtube.com/watch?v=zcmedm_czco" TargetMode="External"/><Relationship Id="rId15" Type="http://schemas.openxmlformats.org/officeDocument/2006/relationships/image" Target="../media/image32.png"/><Relationship Id="rId10" Type="http://schemas.openxmlformats.org/officeDocument/2006/relationships/hyperlink" Target="https://www.youtube.com/watch?v=uEOXVbx0egI&amp;list=PL8LTZ9exkH_DquG-QR3o9qPfPJuDJPJYp" TargetMode="External"/><Relationship Id="rId4" Type="http://schemas.openxmlformats.org/officeDocument/2006/relationships/hyperlink" Target="https://www.youtube.com/watch?v=H3yRGiPyb7A&amp;t=7s" TargetMode="External"/><Relationship Id="rId9" Type="http://schemas.openxmlformats.org/officeDocument/2006/relationships/image" Target="../media/image30.png"/><Relationship Id="rId14" Type="http://schemas.openxmlformats.org/officeDocument/2006/relationships/hyperlink" Target="https://www.linkedin.com/company/almajdouielogisti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84784"/>
            <a:ext cx="583264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Εικόνα 24">
            <a:extLst>
              <a:ext uri="{FF2B5EF4-FFF2-40B4-BE49-F238E27FC236}">
                <a16:creationId xmlns:a16="http://schemas.microsoft.com/office/drawing/2014/main" xmlns="" id="{7A51DFD3-BCE9-44CC-B122-E9004E55B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xmlns="" id="{6368650A-47E9-45F9-8E61-FEA5241E0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792524"/>
              </p:ext>
            </p:extLst>
          </p:nvPr>
        </p:nvGraphicFramePr>
        <p:xfrm>
          <a:off x="3207600" y="1512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l-GR" sz="2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xmlns="" id="{D8A7420F-FDD4-4599-A82C-DD95C866A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735352"/>
              </p:ext>
            </p:extLst>
          </p:nvPr>
        </p:nvGraphicFramePr>
        <p:xfrm>
          <a:off x="3207600" y="23832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xmlns="" id="{EB3D713A-D61E-4CB8-8CF4-9AC7266A4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921971"/>
              </p:ext>
            </p:extLst>
          </p:nvPr>
        </p:nvGraphicFramePr>
        <p:xfrm>
          <a:off x="3207600" y="4176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xmlns="" id="{0B2332EE-396B-4AE5-B413-2954BFE96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263916"/>
              </p:ext>
            </p:extLst>
          </p:nvPr>
        </p:nvGraphicFramePr>
        <p:xfrm>
          <a:off x="3207600" y="6354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sp>
        <p:nvSpPr>
          <p:cNvPr id="11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8684" y="464996"/>
            <a:ext cx="2743144" cy="838683"/>
          </a:xfrm>
        </p:spPr>
        <p:txBody>
          <a:bodyPr>
            <a:noAutofit/>
          </a:bodyPr>
          <a:lstStyle/>
          <a:p>
            <a:r>
              <a:rPr lang="en-US" sz="2000" dirty="0" smtClean="0"/>
              <a:t>Saudi Arabia</a:t>
            </a:r>
            <a:endParaRPr lang="el-GR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156076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Almajdouie Logistics Co LLC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635834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www.mlc.sa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2270575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Eyad Arafah</a:t>
            </a:r>
          </a:p>
          <a:p>
            <a:r>
              <a:rPr lang="en-US" dirty="0">
                <a:solidFill>
                  <a:srgbClr val="0070C0"/>
                </a:solidFill>
              </a:rPr>
              <a:t>General Manager </a:t>
            </a:r>
          </a:p>
          <a:p>
            <a:r>
              <a:rPr lang="en-US" dirty="0">
                <a:solidFill>
                  <a:srgbClr val="0070C0"/>
                </a:solidFill>
                <a:hlinkClick r:id="rId3"/>
              </a:rPr>
              <a:t>arafahe@almajdouie.com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+966 </a:t>
            </a:r>
            <a:r>
              <a:rPr lang="en-US" dirty="0" smtClean="0">
                <a:solidFill>
                  <a:srgbClr val="0070C0"/>
                </a:solidFill>
              </a:rPr>
              <a:t>13 8195310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+966504198825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1800" y="3976135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Rais Ahmed </a:t>
            </a:r>
          </a:p>
          <a:p>
            <a:r>
              <a:rPr lang="en-US" dirty="0">
                <a:solidFill>
                  <a:srgbClr val="0070C0"/>
                </a:solidFill>
              </a:rPr>
              <a:t>Commercial Manager </a:t>
            </a:r>
          </a:p>
          <a:p>
            <a:r>
              <a:rPr lang="en-US" dirty="0">
                <a:solidFill>
                  <a:srgbClr val="0070C0"/>
                </a:solidFill>
                <a:hlinkClick r:id="rId4"/>
              </a:rPr>
              <a:t>raish@almajdouie.com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+966 13 8198559</a:t>
            </a:r>
          </a:p>
          <a:p>
            <a:r>
              <a:rPr lang="en-US" dirty="0">
                <a:solidFill>
                  <a:srgbClr val="0070C0"/>
                </a:solidFill>
              </a:rPr>
              <a:t>+966 508464255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1023886"/>
            <a:ext cx="2232248" cy="11615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56" y="344205"/>
            <a:ext cx="2140616" cy="7186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6136" y="2855640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Contact </a:t>
            </a:r>
          </a:p>
          <a:p>
            <a:r>
              <a:rPr lang="en-US" dirty="0" smtClean="0"/>
              <a:t>for PR and Marketing communication like news, logo etc. </a:t>
            </a:r>
          </a:p>
          <a:p>
            <a:endParaRPr lang="en-US" dirty="0"/>
          </a:p>
          <a:p>
            <a:r>
              <a:rPr lang="en-US" dirty="0" smtClean="0"/>
              <a:t>Izaz Ahmed Watangi </a:t>
            </a:r>
          </a:p>
          <a:p>
            <a:r>
              <a:rPr lang="en-US" dirty="0" smtClean="0"/>
              <a:t>Marketing Manager </a:t>
            </a:r>
          </a:p>
          <a:p>
            <a:r>
              <a:rPr lang="en-US" dirty="0" smtClean="0">
                <a:hlinkClick r:id="rId7"/>
              </a:rPr>
              <a:t>izaza@almajdouie.com</a:t>
            </a:r>
            <a:endParaRPr lang="en-US" dirty="0" smtClean="0"/>
          </a:p>
          <a:p>
            <a:r>
              <a:rPr lang="en-US" dirty="0" smtClean="0"/>
              <a:t>+966138198251</a:t>
            </a:r>
          </a:p>
          <a:p>
            <a:r>
              <a:rPr lang="en-US" dirty="0" smtClean="0"/>
              <a:t>+966507912676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5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3" y="1494204"/>
            <a:ext cx="6156175" cy="5363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Υπότιτλος 2"/>
          <p:cNvSpPr txBox="1">
            <a:spLocks/>
          </p:cNvSpPr>
          <p:nvPr/>
        </p:nvSpPr>
        <p:spPr>
          <a:xfrm>
            <a:off x="3066091" y="1503626"/>
            <a:ext cx="5744023" cy="49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</p:txBody>
      </p:sp>
      <p:sp>
        <p:nvSpPr>
          <p:cNvPr id="12" name="Υπότιτλος 2"/>
          <p:cNvSpPr txBox="1">
            <a:spLocks/>
          </p:cNvSpPr>
          <p:nvPr/>
        </p:nvSpPr>
        <p:spPr>
          <a:xfrm>
            <a:off x="3066090" y="1503625"/>
            <a:ext cx="6077909" cy="534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l-GR" sz="2400" dirty="0"/>
          </a:p>
        </p:txBody>
      </p:sp>
      <p:pic>
        <p:nvPicPr>
          <p:cNvPr id="29" name="Εικόνα 28">
            <a:extLst>
              <a:ext uri="{FF2B5EF4-FFF2-40B4-BE49-F238E27FC236}">
                <a16:creationId xmlns:a16="http://schemas.microsoft.com/office/drawing/2014/main" xmlns="" id="{2F1776F6-59C3-4F25-AA95-44CFE5AC2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16"/>
            <a:ext cx="9144000" cy="6845046"/>
          </a:xfrm>
          <a:prstGeom prst="rect">
            <a:avLst/>
          </a:prstGeom>
        </p:spPr>
      </p:pic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xmlns="" id="{06A7B595-5DDB-4D93-A21B-C4EF636BD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038022"/>
              </p:ext>
            </p:extLst>
          </p:nvPr>
        </p:nvGraphicFramePr>
        <p:xfrm>
          <a:off x="3207600" y="1530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xmlns="" id="{61922D1B-4981-461B-8431-048F24650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458159"/>
              </p:ext>
            </p:extLst>
          </p:nvPr>
        </p:nvGraphicFramePr>
        <p:xfrm>
          <a:off x="3207600" y="24228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xmlns="" id="{02620F2B-630A-4F5A-B22C-06244DA30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874602"/>
              </p:ext>
            </p:extLst>
          </p:nvPr>
        </p:nvGraphicFramePr>
        <p:xfrm>
          <a:off x="3207600" y="6336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3" name="Πίνακας 12">
            <a:extLst>
              <a:ext uri="{FF2B5EF4-FFF2-40B4-BE49-F238E27FC236}">
                <a16:creationId xmlns:a16="http://schemas.microsoft.com/office/drawing/2014/main" xmlns="" id="{14C52A23-22CF-4955-8106-2AC759554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716952"/>
              </p:ext>
            </p:extLst>
          </p:nvPr>
        </p:nvGraphicFramePr>
        <p:xfrm>
          <a:off x="3207600" y="50688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11760" y="1628800"/>
            <a:ext cx="639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Project Logistics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554124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Saudi Arabia and other GCC countries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7821" y="6107885"/>
            <a:ext cx="5688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In major cities of Saudi Arabia and in </a:t>
            </a:r>
            <a:r>
              <a:rPr lang="en-US" sz="2400" dirty="0">
                <a:solidFill>
                  <a:srgbClr val="0070C0"/>
                </a:solidFill>
              </a:rPr>
              <a:t>UAE, Oman, Bahrain, Korea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3077493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Oil &amp; Gas,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Petrochemical,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Power &amp; Utility,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Infrastructure,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Renewable energy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6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94205"/>
            <a:ext cx="5832648" cy="415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Υπότιτλος 2"/>
          <p:cNvSpPr txBox="1">
            <a:spLocks/>
          </p:cNvSpPr>
          <p:nvPr/>
        </p:nvSpPr>
        <p:spPr>
          <a:xfrm>
            <a:off x="3066091" y="2214284"/>
            <a:ext cx="5744023" cy="416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 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8DF42225-10AB-4BD4-BED1-415A8F92F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sp>
        <p:nvSpPr>
          <p:cNvPr id="8" name="Υπότιτλος 2"/>
          <p:cNvSpPr txBox="1">
            <a:spLocks/>
          </p:cNvSpPr>
          <p:nvPr/>
        </p:nvSpPr>
        <p:spPr>
          <a:xfrm>
            <a:off x="3066091" y="2113611"/>
            <a:ext cx="5744023" cy="416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 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77" y="2040386"/>
            <a:ext cx="1000832" cy="5143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817" y="2019517"/>
            <a:ext cx="1552575" cy="6036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118" y="2068120"/>
            <a:ext cx="1336809" cy="4221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177" y="3010158"/>
            <a:ext cx="1000832" cy="4592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6211" y="3906473"/>
            <a:ext cx="1184382" cy="613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4330" y="3010158"/>
            <a:ext cx="954495" cy="432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8218" y="3861048"/>
            <a:ext cx="1231859" cy="7040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6896" y="3910283"/>
            <a:ext cx="1136376" cy="6493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238" y="3928199"/>
            <a:ext cx="1079771" cy="5914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1456" y="2906193"/>
            <a:ext cx="1218132" cy="5667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0276" y="3898948"/>
            <a:ext cx="920697" cy="8343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1535" y="2892357"/>
            <a:ext cx="775137" cy="6806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97666" y="4911160"/>
            <a:ext cx="1111922" cy="4982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26211" y="5013609"/>
            <a:ext cx="1145251" cy="3867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68151" y="4869160"/>
            <a:ext cx="1094161" cy="6377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80694" y="4911160"/>
            <a:ext cx="836818" cy="8113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45261" y="1892707"/>
            <a:ext cx="1539942" cy="665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778" y="4955946"/>
            <a:ext cx="1275521" cy="485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03669" y="2962395"/>
            <a:ext cx="1623124" cy="495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2"/>
          <a:srcRect t="6514"/>
          <a:stretch/>
        </p:blipFill>
        <p:spPr>
          <a:xfrm>
            <a:off x="1926211" y="2068120"/>
            <a:ext cx="1252919" cy="5078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4990" y="5955591"/>
            <a:ext cx="1310265" cy="4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8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3F847B47-150C-4843-A28E-2F3CA0943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" y="0"/>
            <a:ext cx="9144000" cy="6845046"/>
          </a:xfrm>
          <a:prstGeom prst="rect">
            <a:avLst/>
          </a:prstGeom>
        </p:spPr>
      </p:pic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xmlns="" id="{4ED60556-6322-4AC1-88E6-B62CD2B79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9555"/>
              </p:ext>
            </p:extLst>
          </p:nvPr>
        </p:nvGraphicFramePr>
        <p:xfrm>
          <a:off x="3207600" y="1512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endParaRPr lang="el-GR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1540" y="2040035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70C0"/>
                </a:solidFill>
              </a:rPr>
              <a:t>End to End Integrated Logistics Solutions </a:t>
            </a:r>
            <a:r>
              <a:rPr lang="en-US" sz="2400" dirty="0" smtClean="0">
                <a:solidFill>
                  <a:srgbClr val="0070C0"/>
                </a:solidFill>
              </a:rPr>
              <a:t>like Transportation</a:t>
            </a:r>
            <a:r>
              <a:rPr lang="en-US" sz="2400" dirty="0">
                <a:solidFill>
                  <a:srgbClr val="0070C0"/>
                </a:solidFill>
              </a:rPr>
              <a:t>, Freight Forwarding, Custom Clearance, Warehousing, Terminal handling </a:t>
            </a:r>
            <a:r>
              <a:rPr lang="en-US" sz="2400" dirty="0" smtClean="0">
                <a:solidFill>
                  <a:srgbClr val="0070C0"/>
                </a:solidFill>
              </a:rPr>
              <a:t> and </a:t>
            </a:r>
            <a:r>
              <a:rPr lang="en-US" sz="2400" dirty="0">
                <a:solidFill>
                  <a:srgbClr val="0070C0"/>
                </a:solidFill>
              </a:rPr>
              <a:t>P</a:t>
            </a:r>
            <a:r>
              <a:rPr lang="en-US" sz="2400" dirty="0" smtClean="0">
                <a:solidFill>
                  <a:srgbClr val="0070C0"/>
                </a:solidFill>
              </a:rPr>
              <a:t>roject Logistics, which includes : </a:t>
            </a: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</a:rPr>
              <a:t>Heavy Transportation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</a:rPr>
              <a:t>Installation &amp; Engineering and road surveys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</a:rPr>
              <a:t>Heavy Lifting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</a:rPr>
              <a:t>Barge Movements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</a:rPr>
              <a:t>Erections  </a:t>
            </a:r>
          </a:p>
        </p:txBody>
      </p:sp>
    </p:spTree>
    <p:extLst>
      <p:ext uri="{BB962C8B-B14F-4D97-AF65-F5344CB8AC3E}">
        <p14:creationId xmlns:p14="http://schemas.microsoft.com/office/powerpoint/2010/main" val="24065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829138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97256477-E172-462E-8F1C-9687F3894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0156"/>
            <a:ext cx="9144000" cy="6845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064" y="58772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Participation in other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Groups :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691" y="395666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Guinness move video : </a:t>
            </a:r>
            <a:endParaRPr lang="en-US" dirty="0">
              <a:hlinkClick r:id="rId4"/>
            </a:endParaRP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www.youtube.com/watch?v=H3yRGiPyb7A&amp;t=7s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Corporate Video : </a:t>
            </a:r>
          </a:p>
          <a:p>
            <a:r>
              <a:rPr lang="en-US" dirty="0">
                <a:hlinkClick r:id="rId5"/>
              </a:rPr>
              <a:t>https://www.youtube.com/watch?v=zcmedm_czco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72408" y="5924143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PPG, WCA, WFO,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Εικόνα 3">
            <a:hlinkClick r:id="rId6"/>
            <a:extLst>
              <a:ext uri="{FF2B5EF4-FFF2-40B4-BE49-F238E27FC236}">
                <a16:creationId xmlns:a16="http://schemas.microsoft.com/office/drawing/2014/main" xmlns="" id="{E3D2B094-6F0B-4767-A606-EFE8D1407C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4" y="1962670"/>
            <a:ext cx="396000" cy="396000"/>
          </a:xfrm>
          <a:prstGeom prst="rect">
            <a:avLst/>
          </a:prstGeom>
        </p:spPr>
      </p:pic>
      <p:pic>
        <p:nvPicPr>
          <p:cNvPr id="10" name="Εικόνα 8">
            <a:hlinkClick r:id="rId8"/>
            <a:extLst>
              <a:ext uri="{FF2B5EF4-FFF2-40B4-BE49-F238E27FC236}">
                <a16:creationId xmlns:a16="http://schemas.microsoft.com/office/drawing/2014/main" xmlns="" id="{E07CABEC-5654-42F3-A8E1-CB0D4B1EBB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27" y="1316085"/>
            <a:ext cx="435272" cy="396000"/>
          </a:xfrm>
          <a:prstGeom prst="rect">
            <a:avLst/>
          </a:prstGeom>
        </p:spPr>
      </p:pic>
      <p:pic>
        <p:nvPicPr>
          <p:cNvPr id="11" name="Εικόνα 12">
            <a:hlinkClick r:id="rId10"/>
            <a:extLst>
              <a:ext uri="{FF2B5EF4-FFF2-40B4-BE49-F238E27FC236}">
                <a16:creationId xmlns:a16="http://schemas.microsoft.com/office/drawing/2014/main" xmlns="" id="{29B7230B-47D4-444D-B2E9-5E09FBA722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27" y="3198603"/>
            <a:ext cx="439200" cy="43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8707" y="2592313"/>
            <a:ext cx="4100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https://twitter.com/AlmajdouieL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58707" y="1976004"/>
            <a:ext cx="490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3"/>
              </a:rPr>
              <a:t>https://www.facebook.com/AlmajdouieLogistics/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13321" y="130011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4"/>
              </a:rPr>
              <a:t>https://</a:t>
            </a:r>
            <a:r>
              <a:rPr lang="en-US" dirty="0" smtClean="0">
                <a:hlinkClick r:id="rId14"/>
              </a:rPr>
              <a:t>www.linkedin.com/company/almajdouielogistics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9" name="AutoShape 2" descr="How to post photos or GIFs on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" descr="How to post photos or GIFs on Twitt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27" y="2568058"/>
            <a:ext cx="417843" cy="41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74182" y="3200349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Almajdouie Logistics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6603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171</Words>
  <Application>Microsoft Office PowerPoint</Application>
  <PresentationFormat>Προβολή στην οθόνη (4:3)</PresentationFormat>
  <Paragraphs>60</Paragraphs>
  <Slides>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8" baseType="lpstr">
      <vt:lpstr>Arial</vt:lpstr>
      <vt:lpstr>Calibri</vt:lpstr>
      <vt:lpstr>Θέμα του Office</vt:lpstr>
      <vt:lpstr>Saudi Arabia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Profile THLG member since 2006</dc:title>
  <dc:creator>user</dc:creator>
  <cp:lastModifiedBy>userd</cp:lastModifiedBy>
  <cp:revision>75</cp:revision>
  <cp:lastPrinted>2020-06-01T10:39:11Z</cp:lastPrinted>
  <dcterms:created xsi:type="dcterms:W3CDTF">2017-11-25T11:32:26Z</dcterms:created>
  <dcterms:modified xsi:type="dcterms:W3CDTF">2020-06-02T19:15:38Z</dcterms:modified>
</cp:coreProperties>
</file>