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allely@allelys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projects@allelys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EOXVbx0egI&amp;list=PL8LTZ9exkH_DquG-QR3o9qPfPJuDJPJYp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in/elisabeth-cosmatos-3a42b440/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hyperlink" Target="https://www.facebook.com/cosmatosgroup/" TargetMode="Externa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47228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Allelys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Heavy Haulage Ltd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12480"/>
              </p:ext>
            </p:extLst>
          </p:nvPr>
        </p:nvGraphicFramePr>
        <p:xfrm>
          <a:off x="3207600" y="2383200"/>
          <a:ext cx="5936400" cy="1234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David Allely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/ Managing Director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+44 (0)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1527 852408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/ Option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3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david.allely@allelys.co.uk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25724"/>
              </p:ext>
            </p:extLst>
          </p:nvPr>
        </p:nvGraphicFramePr>
        <p:xfrm>
          <a:off x="3207600" y="41760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Charlie Latham /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Head of Tendering &amp; Business Development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fr-FR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+44 (0) 1527 852408 / Option 2</a:t>
                      </a:r>
                    </a:p>
                    <a:p>
                      <a:pPr algn="l"/>
                      <a:r>
                        <a:rPr lang="fr-FR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projects@allelys.co.uk</a:t>
                      </a:r>
                      <a:endParaRPr lang="fr-FR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53753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www.allelys.co.uk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UK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1997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377706"/>
            <a:ext cx="3303662" cy="72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93956"/>
              </p:ext>
            </p:extLst>
          </p:nvPr>
        </p:nvGraphicFramePr>
        <p:xfrm>
          <a:off x="3210892" y="1530498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Heavy and Specialist Transport &amp; Lifting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31382"/>
              </p:ext>
            </p:extLst>
          </p:nvPr>
        </p:nvGraphicFramePr>
        <p:xfrm>
          <a:off x="3117336" y="2372460"/>
          <a:ext cx="6116928" cy="237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116928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Factory to Foundation Project Cargo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Power Industries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 &amp; Gas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 Movements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&amp;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Factory Relocations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Rail Movements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Port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64886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1 - 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36756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UK &amp; Ireland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:a16="http://schemas.microsoft.com/office/drawing/2014/main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UK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1997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154" y="394481"/>
            <a:ext cx="330431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777"/>
            <a:ext cx="9144000" cy="6845046"/>
          </a:xfrm>
          <a:prstGeom prst="rect">
            <a:avLst/>
          </a:prstGeom>
        </p:spPr>
      </p:pic>
      <p:sp>
        <p:nvSpPr>
          <p:cNvPr id="16" name="Τίτλος 1">
            <a:extLst>
              <a:ext uri="{FF2B5EF4-FFF2-40B4-BE49-F238E27FC236}">
                <a16:creationId xmlns:a16="http://schemas.microsoft.com/office/drawing/2014/main" id="{E551E088-8074-403F-86AA-0C23862C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UK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1997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246" y="2355263"/>
            <a:ext cx="2313056" cy="1027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135" y="2003999"/>
            <a:ext cx="2125417" cy="18662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233" y="4006630"/>
            <a:ext cx="3188735" cy="7106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834" y="3796296"/>
            <a:ext cx="3486150" cy="8953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4048" y="5011145"/>
            <a:ext cx="3526155" cy="14888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4128" y="314734"/>
            <a:ext cx="3304318" cy="7254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5656" y="4889614"/>
            <a:ext cx="2736304" cy="181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31397"/>
              </p:ext>
            </p:extLst>
          </p:nvPr>
        </p:nvGraphicFramePr>
        <p:xfrm>
          <a:off x="3207600" y="1512000"/>
          <a:ext cx="5936400" cy="5806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GB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Factory to Foundation Project Cargo.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Specialist UK Road</a:t>
                      </a:r>
                      <a:r>
                        <a:rPr lang="en-US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Transport up to 500t.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5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Heavylift cranes up to 1000t.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SPMT specialist movements.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Port load outs.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Full project planning, management and execution.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Route surveys and swept path engineering.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 movements and factory relocations.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Rail movements.</a:t>
                      </a: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:a16="http://schemas.microsoft.com/office/drawing/2014/main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UK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1997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667" y="330923"/>
            <a:ext cx="330431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UK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1997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1DC0C-4735-460E-B115-40FFA03A575F}"/>
              </a:ext>
            </a:extLst>
          </p:cNvPr>
          <p:cNvSpPr txBox="1"/>
          <p:nvPr/>
        </p:nvSpPr>
        <p:spPr>
          <a:xfrm>
            <a:off x="5214338" y="2202429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Join us on social media</a:t>
            </a:r>
            <a:endParaRPr lang="en-US" sz="2000" dirty="0"/>
          </a:p>
        </p:txBody>
      </p:sp>
      <p:pic>
        <p:nvPicPr>
          <p:cNvPr id="4" name="Εικόνα 3">
            <a:hlinkClick r:id="rId4"/>
            <a:extLst>
              <a:ext uri="{FF2B5EF4-FFF2-40B4-BE49-F238E27FC236}">
                <a16:creationId xmlns:a16="http://schemas.microsoft.com/office/drawing/2014/main" id="{E3D2B094-6F0B-4767-A606-EFE8D1407C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999" y="2695141"/>
            <a:ext cx="396000" cy="396000"/>
          </a:xfrm>
          <a:prstGeom prst="rect">
            <a:avLst/>
          </a:prstGeom>
        </p:spPr>
      </p:pic>
      <p:pic>
        <p:nvPicPr>
          <p:cNvPr id="9" name="Εικόνα 8">
            <a:hlinkClick r:id="rId6"/>
            <a:extLst>
              <a:ext uri="{FF2B5EF4-FFF2-40B4-BE49-F238E27FC236}">
                <a16:creationId xmlns:a16="http://schemas.microsoft.com/office/drawing/2014/main" id="{E07CABEC-5654-42F3-A8E1-CB0D4B1EBB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74" y="2695141"/>
            <a:ext cx="435272" cy="396000"/>
          </a:xfrm>
          <a:prstGeom prst="rect">
            <a:avLst/>
          </a:prstGeom>
        </p:spPr>
      </p:pic>
      <p:pic>
        <p:nvPicPr>
          <p:cNvPr id="13" name="Εικόνα 12">
            <a:hlinkClick r:id="rId8"/>
            <a:extLst>
              <a:ext uri="{FF2B5EF4-FFF2-40B4-BE49-F238E27FC236}">
                <a16:creationId xmlns:a16="http://schemas.microsoft.com/office/drawing/2014/main" id="{29B7230B-47D4-444D-B2E9-5E09FBA722B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53" y="2673541"/>
            <a:ext cx="439200" cy="43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2120" y="357260"/>
            <a:ext cx="330431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193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UK THLG member since 1997</vt:lpstr>
      <vt:lpstr>UK THLG member since 1997</vt:lpstr>
      <vt:lpstr>UK THLG member since 1997</vt:lpstr>
      <vt:lpstr>UK THLG member since 1997</vt:lpstr>
      <vt:lpstr>UK THLG member since 1997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HUB</cp:lastModifiedBy>
  <cp:revision>61</cp:revision>
  <cp:lastPrinted>2018-03-23T12:48:57Z</cp:lastPrinted>
  <dcterms:created xsi:type="dcterms:W3CDTF">2017-11-25T11:32:26Z</dcterms:created>
  <dcterms:modified xsi:type="dcterms:W3CDTF">2021-10-20T09:47:06Z</dcterms:modified>
</cp:coreProperties>
</file>